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05" r:id="rId4"/>
  </p:sldMasterIdLst>
  <p:notesMasterIdLst>
    <p:notesMasterId r:id="rId166"/>
  </p:notesMasterIdLst>
  <p:handoutMasterIdLst>
    <p:handoutMasterId r:id="rId167"/>
  </p:handoutMasterIdLst>
  <p:sldIdLst>
    <p:sldId id="329" r:id="rId5"/>
    <p:sldId id="2134804173" r:id="rId6"/>
    <p:sldId id="2134804172" r:id="rId7"/>
    <p:sldId id="2134804164" r:id="rId8"/>
    <p:sldId id="335" r:id="rId9"/>
    <p:sldId id="333" r:id="rId10"/>
    <p:sldId id="344" r:id="rId11"/>
    <p:sldId id="2134804140" r:id="rId12"/>
    <p:sldId id="331" r:id="rId13"/>
    <p:sldId id="263" r:id="rId14"/>
    <p:sldId id="2134804201" r:id="rId15"/>
    <p:sldId id="2134804290" r:id="rId16"/>
    <p:sldId id="2134804291" r:id="rId17"/>
    <p:sldId id="2134804188" r:id="rId18"/>
    <p:sldId id="348" r:id="rId19"/>
    <p:sldId id="349" r:id="rId20"/>
    <p:sldId id="377" r:id="rId21"/>
    <p:sldId id="2134804205" r:id="rId22"/>
    <p:sldId id="2134804183" r:id="rId23"/>
    <p:sldId id="4898" r:id="rId24"/>
    <p:sldId id="4897" r:id="rId25"/>
    <p:sldId id="391" r:id="rId26"/>
    <p:sldId id="394" r:id="rId27"/>
    <p:sldId id="4903" r:id="rId28"/>
    <p:sldId id="4899" r:id="rId29"/>
    <p:sldId id="4896" r:id="rId30"/>
    <p:sldId id="4900" r:id="rId31"/>
    <p:sldId id="4905" r:id="rId32"/>
    <p:sldId id="4906" r:id="rId33"/>
    <p:sldId id="2134804220" r:id="rId34"/>
    <p:sldId id="354" r:id="rId35"/>
    <p:sldId id="2134804202" r:id="rId36"/>
    <p:sldId id="336" r:id="rId37"/>
    <p:sldId id="337" r:id="rId38"/>
    <p:sldId id="2134804292" r:id="rId39"/>
    <p:sldId id="4955" r:id="rId40"/>
    <p:sldId id="2134804293" r:id="rId41"/>
    <p:sldId id="338" r:id="rId42"/>
    <p:sldId id="339" r:id="rId43"/>
    <p:sldId id="2134804294" r:id="rId44"/>
    <p:sldId id="341" r:id="rId45"/>
    <p:sldId id="342" r:id="rId46"/>
    <p:sldId id="4956" r:id="rId47"/>
    <p:sldId id="4960" r:id="rId48"/>
    <p:sldId id="2134804222" r:id="rId49"/>
    <p:sldId id="4894" r:id="rId50"/>
    <p:sldId id="4908" r:id="rId51"/>
    <p:sldId id="2134804221" r:id="rId52"/>
    <p:sldId id="4927" r:id="rId53"/>
    <p:sldId id="4914" r:id="rId54"/>
    <p:sldId id="2134804166" r:id="rId55"/>
    <p:sldId id="4911" r:id="rId56"/>
    <p:sldId id="392" r:id="rId57"/>
    <p:sldId id="4937" r:id="rId58"/>
    <p:sldId id="4938" r:id="rId59"/>
    <p:sldId id="4952" r:id="rId60"/>
    <p:sldId id="4910" r:id="rId61"/>
    <p:sldId id="4912" r:id="rId62"/>
    <p:sldId id="4916" r:id="rId63"/>
    <p:sldId id="2134804223" r:id="rId64"/>
    <p:sldId id="2134804224" r:id="rId65"/>
    <p:sldId id="2134804178" r:id="rId66"/>
    <p:sldId id="4953" r:id="rId67"/>
    <p:sldId id="4918" r:id="rId68"/>
    <p:sldId id="4919" r:id="rId69"/>
    <p:sldId id="4920" r:id="rId70"/>
    <p:sldId id="4921" r:id="rId71"/>
    <p:sldId id="2134804203" r:id="rId72"/>
    <p:sldId id="4954" r:id="rId73"/>
    <p:sldId id="4957" r:id="rId74"/>
    <p:sldId id="4959" r:id="rId75"/>
    <p:sldId id="4958" r:id="rId76"/>
    <p:sldId id="2134804204" r:id="rId77"/>
    <p:sldId id="2134804218" r:id="rId78"/>
    <p:sldId id="2134804225" r:id="rId79"/>
    <p:sldId id="4924" r:id="rId80"/>
    <p:sldId id="4923" r:id="rId81"/>
    <p:sldId id="2134804167" r:id="rId82"/>
    <p:sldId id="2134804168" r:id="rId83"/>
    <p:sldId id="2134804169" r:id="rId84"/>
    <p:sldId id="2134804226" r:id="rId85"/>
    <p:sldId id="402" r:id="rId86"/>
    <p:sldId id="403" r:id="rId87"/>
    <p:sldId id="405" r:id="rId88"/>
    <p:sldId id="406" r:id="rId89"/>
    <p:sldId id="407" r:id="rId90"/>
    <p:sldId id="408" r:id="rId91"/>
    <p:sldId id="2134804170" r:id="rId92"/>
    <p:sldId id="4945" r:id="rId93"/>
    <p:sldId id="4946" r:id="rId94"/>
    <p:sldId id="4947" r:id="rId95"/>
    <p:sldId id="2134804297" r:id="rId96"/>
    <p:sldId id="2134804227" r:id="rId97"/>
    <p:sldId id="2134804228" r:id="rId98"/>
    <p:sldId id="2134804237" r:id="rId99"/>
    <p:sldId id="2134804236" r:id="rId100"/>
    <p:sldId id="2134804238" r:id="rId101"/>
    <p:sldId id="2134804239" r:id="rId102"/>
    <p:sldId id="2134804240" r:id="rId103"/>
    <p:sldId id="2134804241" r:id="rId104"/>
    <p:sldId id="2134804235" r:id="rId105"/>
    <p:sldId id="2134804242" r:id="rId106"/>
    <p:sldId id="2134804233" r:id="rId107"/>
    <p:sldId id="2134804243" r:id="rId108"/>
    <p:sldId id="4928" r:id="rId109"/>
    <p:sldId id="4936" r:id="rId110"/>
    <p:sldId id="2134804244" r:id="rId111"/>
    <p:sldId id="2134804171" r:id="rId112"/>
    <p:sldId id="2134804245" r:id="rId113"/>
    <p:sldId id="2134804219" r:id="rId114"/>
    <p:sldId id="2134804206" r:id="rId115"/>
    <p:sldId id="4909" r:id="rId116"/>
    <p:sldId id="2134804230" r:id="rId117"/>
    <p:sldId id="2134804246" r:id="rId118"/>
    <p:sldId id="2134804247" r:id="rId119"/>
    <p:sldId id="2134804248" r:id="rId120"/>
    <p:sldId id="2134804249" r:id="rId121"/>
    <p:sldId id="2134804216" r:id="rId122"/>
    <p:sldId id="4915" r:id="rId123"/>
    <p:sldId id="2134804250" r:id="rId124"/>
    <p:sldId id="2134804208" r:id="rId125"/>
    <p:sldId id="2134804251" r:id="rId126"/>
    <p:sldId id="2134804213" r:id="rId127"/>
    <p:sldId id="2134804214" r:id="rId128"/>
    <p:sldId id="2134804275" r:id="rId129"/>
    <p:sldId id="2134804276" r:id="rId130"/>
    <p:sldId id="2134804278" r:id="rId131"/>
    <p:sldId id="2134804279" r:id="rId132"/>
    <p:sldId id="2134804280" r:id="rId133"/>
    <p:sldId id="2134804277" r:id="rId134"/>
    <p:sldId id="2134804281" r:id="rId135"/>
    <p:sldId id="2134804282" r:id="rId136"/>
    <p:sldId id="2134804286" r:id="rId137"/>
    <p:sldId id="2134804284" r:id="rId138"/>
    <p:sldId id="4940" r:id="rId139"/>
    <p:sldId id="2134804175" r:id="rId140"/>
    <p:sldId id="4941" r:id="rId141"/>
    <p:sldId id="2134804174" r:id="rId142"/>
    <p:sldId id="2134804295" r:id="rId143"/>
    <p:sldId id="2134804191" r:id="rId144"/>
    <p:sldId id="2134804192" r:id="rId145"/>
    <p:sldId id="2134804193" r:id="rId146"/>
    <p:sldId id="2134804194" r:id="rId147"/>
    <p:sldId id="2134804296" r:id="rId148"/>
    <p:sldId id="2134804197" r:id="rId149"/>
    <p:sldId id="2134804198" r:id="rId150"/>
    <p:sldId id="2134804283" r:id="rId151"/>
    <p:sldId id="2134804287" r:id="rId152"/>
    <p:sldId id="2134804207" r:id="rId153"/>
    <p:sldId id="2134804232" r:id="rId154"/>
    <p:sldId id="4933" r:id="rId155"/>
    <p:sldId id="2134804210" r:id="rId156"/>
    <p:sldId id="2134804288" r:id="rId157"/>
    <p:sldId id="2134804211" r:id="rId158"/>
    <p:sldId id="4935" r:id="rId159"/>
    <p:sldId id="2134804215" r:id="rId160"/>
    <p:sldId id="4934" r:id="rId161"/>
    <p:sldId id="4913" r:id="rId162"/>
    <p:sldId id="2134804289" r:id="rId163"/>
    <p:sldId id="347" r:id="rId164"/>
    <p:sldId id="297" r:id="rId165"/>
  </p:sldIdLst>
  <p:sldSz cx="12192000" cy="6858000"/>
  <p:notesSz cx="6858000" cy="9144000"/>
  <p:embeddedFontLst>
    <p:embeddedFont>
      <p:font typeface="Bandeins Strange" panose="00000500000000000000" pitchFamily="50" charset="0"/>
      <p:regular r:id="rId168"/>
      <p:bold r:id="rId169"/>
    </p:embeddedFont>
    <p:embeddedFont>
      <p:font typeface="Bandeins Strange Bold Extd Half" panose="00000500000000000000" pitchFamily="50" charset="0"/>
      <p:bold r:id="rId170"/>
    </p:embeddedFont>
    <p:embeddedFont>
      <p:font typeface="Bandeins Strange Variable Regul" panose="020B0604020202020204" charset="0"/>
      <p:regular r:id="rId171"/>
      <p:bold r:id="rId172"/>
      <p:italic r:id="rId173"/>
      <p:boldItalic r:id="rId174"/>
    </p:embeddedFont>
    <p:embeddedFont>
      <p:font typeface="Cambria Math" panose="02040503050406030204" pitchFamily="18" charset="0"/>
      <p:regular r:id="rId175"/>
    </p:embeddedFont>
    <p:embeddedFont>
      <p:font typeface="Helvetica" panose="020B0604020202020204" pitchFamily="34" charset="0"/>
      <p:regular r:id="rId176"/>
      <p:bold r:id="rId177"/>
      <p:italic r:id="rId178"/>
      <p:boldItalic r:id="rId179"/>
    </p:embeddedFont>
    <p:embeddedFont>
      <p:font typeface="Sen" pitchFamily="2" charset="0"/>
      <p:regular r:id="rId180"/>
      <p:bold r:id="rId181"/>
    </p:embeddedFont>
  </p:embeddedFontLst>
  <p:defaultTextStyle>
    <a:defPPr>
      <a:defRPr lang="de-DE"/>
    </a:defPPr>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7FD502-54A9-45D4-F3F0-66AAB08F4556}" name="Biscosi, Heike" initials="BH" userId="S::heike.biscosi@exxeta.com::f1a7e97b-53ed-4ce1-9a96-5bbb6f64daec" providerId="AD"/>
  <p188:author id="{ED36804A-C77C-804F-99A0-079E32B1D6A3}" name="Vitucci, Giuseppe" initials="VG" userId="S::giuseppe.vitucci@exxeta.com::abde1b72-ab7a-4ce4-b6e5-c36cb6fde5de" providerId="AD"/>
  <p188:author id="{726945AE-8FB2-45A1-E39A-F60EAF2012F2}" name="Haag, Jessica" initials="HJ" userId="S::jessica.haag@exxeta.com::0ffcdc34-10fa-4e8d-a1ba-dc5b91669a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4ABBE-1E75-4F8A-AFB7-1204AD2D0CEB}" v="41" dt="2022-09-26T14:02:45.391"/>
  </p1510:revLst>
</p1510:revInfo>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082" autoAdjust="0"/>
  </p:normalViewPr>
  <p:slideViewPr>
    <p:cSldViewPr snapToGrid="0">
      <p:cViewPr varScale="1">
        <p:scale>
          <a:sx n="99" d="100"/>
          <a:sy n="99" d="100"/>
        </p:scale>
        <p:origin x="94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font" Target="fonts/font8.fntdata"/><Relationship Id="rId170" Type="http://schemas.openxmlformats.org/officeDocument/2006/relationships/font" Target="fonts/font3.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font" Target="fonts/font14.fntdata"/><Relationship Id="rId186"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font" Target="fonts/font4.fntdata"/><Relationship Id="rId176" Type="http://schemas.openxmlformats.org/officeDocument/2006/relationships/font" Target="fonts/font9.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notesMaster" Target="notesMasters/notesMaster1.xml"/><Relationship Id="rId182" Type="http://schemas.openxmlformats.org/officeDocument/2006/relationships/presProps" Target="presProps.xml"/><Relationship Id="rId187"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font" Target="fonts/font10.fntdata"/><Relationship Id="rId172" Type="http://schemas.openxmlformats.org/officeDocument/2006/relationships/font" Target="fonts/font5.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handoutMaster" Target="handoutMasters/handoutMaster1.xml"/><Relationship Id="rId188"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7.fntdata"/><Relationship Id="rId179" Type="http://schemas.openxmlformats.org/officeDocument/2006/relationships/font" Target="fonts/font1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font" Target="fonts/font2.fntdata"/><Relationship Id="rId18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ebs, Tobias" userId="cecca6f9-0794-4e0a-abfc-b7caabd3d7f5" providerId="ADAL" clId="{6A44ABBE-1E75-4F8A-AFB7-1204AD2D0CEB}"/>
    <pc:docChg chg="undo redo custSel addSld delSld modSld">
      <pc:chgData name="Krebs, Tobias" userId="cecca6f9-0794-4e0a-abfc-b7caabd3d7f5" providerId="ADAL" clId="{6A44ABBE-1E75-4F8A-AFB7-1204AD2D0CEB}" dt="2022-09-26T14:02:47.678" v="220" actId="729"/>
      <pc:docMkLst>
        <pc:docMk/>
      </pc:docMkLst>
      <pc:sldChg chg="add mod modShow">
        <pc:chgData name="Krebs, Tobias" userId="cecca6f9-0794-4e0a-abfc-b7caabd3d7f5" providerId="ADAL" clId="{6A44ABBE-1E75-4F8A-AFB7-1204AD2D0CEB}" dt="2022-09-26T13:37:45.044" v="171" actId="729"/>
        <pc:sldMkLst>
          <pc:docMk/>
          <pc:sldMk cId="3973039811" sldId="263"/>
        </pc:sldMkLst>
      </pc:sldChg>
      <pc:sldChg chg="add">
        <pc:chgData name="Krebs, Tobias" userId="cecca6f9-0794-4e0a-abfc-b7caabd3d7f5" providerId="ADAL" clId="{6A44ABBE-1E75-4F8A-AFB7-1204AD2D0CEB}" dt="2022-09-20T16:12:19.475" v="1"/>
        <pc:sldMkLst>
          <pc:docMk/>
          <pc:sldMk cId="2112517821" sldId="297"/>
        </pc:sldMkLst>
      </pc:sldChg>
      <pc:sldChg chg="add mod modShow">
        <pc:chgData name="Krebs, Tobias" userId="cecca6f9-0794-4e0a-abfc-b7caabd3d7f5" providerId="ADAL" clId="{6A44ABBE-1E75-4F8A-AFB7-1204AD2D0CEB}" dt="2022-09-26T13:31:56.990" v="169" actId="729"/>
        <pc:sldMkLst>
          <pc:docMk/>
          <pc:sldMk cId="548596631" sldId="331"/>
        </pc:sldMkLst>
      </pc:sldChg>
      <pc:sldChg chg="add del">
        <pc:chgData name="Krebs, Tobias" userId="cecca6f9-0794-4e0a-abfc-b7caabd3d7f5" providerId="ADAL" clId="{6A44ABBE-1E75-4F8A-AFB7-1204AD2D0CEB}" dt="2022-09-26T13:31:30.692" v="167" actId="2696"/>
        <pc:sldMkLst>
          <pc:docMk/>
          <pc:sldMk cId="1079015102" sldId="331"/>
        </pc:sldMkLst>
      </pc:sldChg>
      <pc:sldChg chg="add mod modShow">
        <pc:chgData name="Krebs, Tobias" userId="cecca6f9-0794-4e0a-abfc-b7caabd3d7f5" providerId="ADAL" clId="{6A44ABBE-1E75-4F8A-AFB7-1204AD2D0CEB}" dt="2022-09-26T13:39:27.955" v="173" actId="729"/>
        <pc:sldMkLst>
          <pc:docMk/>
          <pc:sldMk cId="1712424873" sldId="336"/>
        </pc:sldMkLst>
      </pc:sldChg>
      <pc:sldChg chg="add mod modShow">
        <pc:chgData name="Krebs, Tobias" userId="cecca6f9-0794-4e0a-abfc-b7caabd3d7f5" providerId="ADAL" clId="{6A44ABBE-1E75-4F8A-AFB7-1204AD2D0CEB}" dt="2022-09-26T13:39:27.955" v="173" actId="729"/>
        <pc:sldMkLst>
          <pc:docMk/>
          <pc:sldMk cId="1732102307" sldId="337"/>
        </pc:sldMkLst>
      </pc:sldChg>
      <pc:sldChg chg="add mod modShow">
        <pc:chgData name="Krebs, Tobias" userId="cecca6f9-0794-4e0a-abfc-b7caabd3d7f5" providerId="ADAL" clId="{6A44ABBE-1E75-4F8A-AFB7-1204AD2D0CEB}" dt="2022-09-26T13:39:27.955" v="173" actId="729"/>
        <pc:sldMkLst>
          <pc:docMk/>
          <pc:sldMk cId="1228805224" sldId="338"/>
        </pc:sldMkLst>
      </pc:sldChg>
      <pc:sldChg chg="add mod modShow">
        <pc:chgData name="Krebs, Tobias" userId="cecca6f9-0794-4e0a-abfc-b7caabd3d7f5" providerId="ADAL" clId="{6A44ABBE-1E75-4F8A-AFB7-1204AD2D0CEB}" dt="2022-09-26T13:39:27.955" v="173" actId="729"/>
        <pc:sldMkLst>
          <pc:docMk/>
          <pc:sldMk cId="2380256436" sldId="339"/>
        </pc:sldMkLst>
      </pc:sldChg>
      <pc:sldChg chg="add mod modShow">
        <pc:chgData name="Krebs, Tobias" userId="cecca6f9-0794-4e0a-abfc-b7caabd3d7f5" providerId="ADAL" clId="{6A44ABBE-1E75-4F8A-AFB7-1204AD2D0CEB}" dt="2022-09-26T13:40:50.216" v="175" actId="729"/>
        <pc:sldMkLst>
          <pc:docMk/>
          <pc:sldMk cId="916881565" sldId="341"/>
        </pc:sldMkLst>
      </pc:sldChg>
      <pc:sldChg chg="add mod modShow">
        <pc:chgData name="Krebs, Tobias" userId="cecca6f9-0794-4e0a-abfc-b7caabd3d7f5" providerId="ADAL" clId="{6A44ABBE-1E75-4F8A-AFB7-1204AD2D0CEB}" dt="2022-09-26T13:40:50.216" v="175" actId="729"/>
        <pc:sldMkLst>
          <pc:docMk/>
          <pc:sldMk cId="88604735" sldId="342"/>
        </pc:sldMkLst>
      </pc:sldChg>
      <pc:sldChg chg="add del">
        <pc:chgData name="Krebs, Tobias" userId="cecca6f9-0794-4e0a-abfc-b7caabd3d7f5" providerId="ADAL" clId="{6A44ABBE-1E75-4F8A-AFB7-1204AD2D0CEB}" dt="2022-09-26T13:42:01.573" v="179" actId="2696"/>
        <pc:sldMkLst>
          <pc:docMk/>
          <pc:sldMk cId="2490422490" sldId="344"/>
        </pc:sldMkLst>
      </pc:sldChg>
      <pc:sldChg chg="add mod modShow">
        <pc:chgData name="Krebs, Tobias" userId="cecca6f9-0794-4e0a-abfc-b7caabd3d7f5" providerId="ADAL" clId="{6A44ABBE-1E75-4F8A-AFB7-1204AD2D0CEB}" dt="2022-09-26T13:42:26.521" v="183" actId="729"/>
        <pc:sldMkLst>
          <pc:docMk/>
          <pc:sldMk cId="2947912331" sldId="344"/>
        </pc:sldMkLst>
      </pc:sldChg>
      <pc:sldChg chg="modSp add mod">
        <pc:chgData name="Krebs, Tobias" userId="cecca6f9-0794-4e0a-abfc-b7caabd3d7f5" providerId="ADAL" clId="{6A44ABBE-1E75-4F8A-AFB7-1204AD2D0CEB}" dt="2022-09-20T17:00:03.813" v="160" actId="207"/>
        <pc:sldMkLst>
          <pc:docMk/>
          <pc:sldMk cId="1692665727" sldId="347"/>
        </pc:sldMkLst>
        <pc:spChg chg="mod">
          <ac:chgData name="Krebs, Tobias" userId="cecca6f9-0794-4e0a-abfc-b7caabd3d7f5" providerId="ADAL" clId="{6A44ABBE-1E75-4F8A-AFB7-1204AD2D0CEB}" dt="2022-09-20T17:00:03.813" v="160" actId="207"/>
          <ac:spMkLst>
            <pc:docMk/>
            <pc:sldMk cId="1692665727" sldId="347"/>
            <ac:spMk id="9" creationId="{BD4EFEEB-9F39-AA55-C554-D8F551C4C3AF}"/>
          </ac:spMkLst>
        </pc:spChg>
      </pc:sldChg>
      <pc:sldChg chg="add mod modShow">
        <pc:chgData name="Krebs, Tobias" userId="cecca6f9-0794-4e0a-abfc-b7caabd3d7f5" providerId="ADAL" clId="{6A44ABBE-1E75-4F8A-AFB7-1204AD2D0CEB}" dt="2022-09-26T13:37:45.044" v="171" actId="729"/>
        <pc:sldMkLst>
          <pc:docMk/>
          <pc:sldMk cId="734621380" sldId="348"/>
        </pc:sldMkLst>
      </pc:sldChg>
      <pc:sldChg chg="add mod modShow">
        <pc:chgData name="Krebs, Tobias" userId="cecca6f9-0794-4e0a-abfc-b7caabd3d7f5" providerId="ADAL" clId="{6A44ABBE-1E75-4F8A-AFB7-1204AD2D0CEB}" dt="2022-09-26T13:37:45.044" v="171" actId="729"/>
        <pc:sldMkLst>
          <pc:docMk/>
          <pc:sldMk cId="1222363794" sldId="349"/>
        </pc:sldMkLst>
      </pc:sldChg>
      <pc:sldChg chg="del">
        <pc:chgData name="Krebs, Tobias" userId="cecca6f9-0794-4e0a-abfc-b7caabd3d7f5" providerId="ADAL" clId="{6A44ABBE-1E75-4F8A-AFB7-1204AD2D0CEB}" dt="2022-09-26T13:42:17.350" v="181" actId="2696"/>
        <pc:sldMkLst>
          <pc:docMk/>
          <pc:sldMk cId="2133886142" sldId="377"/>
        </pc:sldMkLst>
      </pc:sldChg>
      <pc:sldChg chg="add">
        <pc:chgData name="Krebs, Tobias" userId="cecca6f9-0794-4e0a-abfc-b7caabd3d7f5" providerId="ADAL" clId="{6A44ABBE-1E75-4F8A-AFB7-1204AD2D0CEB}" dt="2022-09-26T13:42:20.130" v="182"/>
        <pc:sldMkLst>
          <pc:docMk/>
          <pc:sldMk cId="4073596795" sldId="377"/>
        </pc:sldMkLst>
      </pc:sldChg>
      <pc:sldChg chg="modSp mod">
        <pc:chgData name="Krebs, Tobias" userId="cecca6f9-0794-4e0a-abfc-b7caabd3d7f5" providerId="ADAL" clId="{6A44ABBE-1E75-4F8A-AFB7-1204AD2D0CEB}" dt="2022-09-20T16:14:40.990" v="11" actId="790"/>
        <pc:sldMkLst>
          <pc:docMk/>
          <pc:sldMk cId="1797554023" sldId="391"/>
        </pc:sldMkLst>
        <pc:spChg chg="mod">
          <ac:chgData name="Krebs, Tobias" userId="cecca6f9-0794-4e0a-abfc-b7caabd3d7f5" providerId="ADAL" clId="{6A44ABBE-1E75-4F8A-AFB7-1204AD2D0CEB}" dt="2022-09-20T16:14:40.990" v="11" actId="790"/>
          <ac:spMkLst>
            <pc:docMk/>
            <pc:sldMk cId="1797554023" sldId="391"/>
            <ac:spMk id="10" creationId="{8D095443-C044-4449-938D-6F10175BB319}"/>
          </ac:spMkLst>
        </pc:spChg>
      </pc:sldChg>
      <pc:sldChg chg="modSp mod">
        <pc:chgData name="Krebs, Tobias" userId="cecca6f9-0794-4e0a-abfc-b7caabd3d7f5" providerId="ADAL" clId="{6A44ABBE-1E75-4F8A-AFB7-1204AD2D0CEB}" dt="2022-09-20T16:29:01.499" v="51" actId="790"/>
        <pc:sldMkLst>
          <pc:docMk/>
          <pc:sldMk cId="469900984" sldId="402"/>
        </pc:sldMkLst>
        <pc:spChg chg="mod">
          <ac:chgData name="Krebs, Tobias" userId="cecca6f9-0794-4e0a-abfc-b7caabd3d7f5" providerId="ADAL" clId="{6A44ABBE-1E75-4F8A-AFB7-1204AD2D0CEB}" dt="2022-09-20T16:29:01.499" v="51" actId="790"/>
          <ac:spMkLst>
            <pc:docMk/>
            <pc:sldMk cId="469900984" sldId="402"/>
            <ac:spMk id="3" creationId="{46F1A28B-3765-1F48-A84D-FAA5524921C0}"/>
          </ac:spMkLst>
        </pc:spChg>
      </pc:sldChg>
      <pc:sldChg chg="modSp mod">
        <pc:chgData name="Krebs, Tobias" userId="cecca6f9-0794-4e0a-abfc-b7caabd3d7f5" providerId="ADAL" clId="{6A44ABBE-1E75-4F8A-AFB7-1204AD2D0CEB}" dt="2022-09-20T16:29:26.475" v="52" actId="20577"/>
        <pc:sldMkLst>
          <pc:docMk/>
          <pc:sldMk cId="1745281407" sldId="405"/>
        </pc:sldMkLst>
        <pc:spChg chg="mod">
          <ac:chgData name="Krebs, Tobias" userId="cecca6f9-0794-4e0a-abfc-b7caabd3d7f5" providerId="ADAL" clId="{6A44ABBE-1E75-4F8A-AFB7-1204AD2D0CEB}" dt="2022-09-20T16:29:26.475" v="52" actId="20577"/>
          <ac:spMkLst>
            <pc:docMk/>
            <pc:sldMk cId="1745281407" sldId="405"/>
            <ac:spMk id="31" creationId="{76C079AB-FAB0-1E0D-1B6D-791A006C4034}"/>
          </ac:spMkLst>
        </pc:spChg>
      </pc:sldChg>
      <pc:sldChg chg="modSp mod">
        <pc:chgData name="Krebs, Tobias" userId="cecca6f9-0794-4e0a-abfc-b7caabd3d7f5" providerId="ADAL" clId="{6A44ABBE-1E75-4F8A-AFB7-1204AD2D0CEB}" dt="2022-09-20T16:33:40.906" v="65" actId="790"/>
        <pc:sldMkLst>
          <pc:docMk/>
          <pc:sldMk cId="1995817377" sldId="406"/>
        </pc:sldMkLst>
        <pc:spChg chg="mod">
          <ac:chgData name="Krebs, Tobias" userId="cecca6f9-0794-4e0a-abfc-b7caabd3d7f5" providerId="ADAL" clId="{6A44ABBE-1E75-4F8A-AFB7-1204AD2D0CEB}" dt="2022-09-20T16:33:40.906" v="65" actId="790"/>
          <ac:spMkLst>
            <pc:docMk/>
            <pc:sldMk cId="1995817377" sldId="406"/>
            <ac:spMk id="2" creationId="{0E164FF1-5F57-4B5F-B274-D95A50416616}"/>
          </ac:spMkLst>
        </pc:spChg>
        <pc:spChg chg="mod">
          <ac:chgData name="Krebs, Tobias" userId="cecca6f9-0794-4e0a-abfc-b7caabd3d7f5" providerId="ADAL" clId="{6A44ABBE-1E75-4F8A-AFB7-1204AD2D0CEB}" dt="2022-09-20T16:30:33.236" v="56" actId="1076"/>
          <ac:spMkLst>
            <pc:docMk/>
            <pc:sldMk cId="1995817377" sldId="406"/>
            <ac:spMk id="9" creationId="{4C6CFBE8-C717-451C-B30C-9625DCE7C0DC}"/>
          </ac:spMkLst>
        </pc:spChg>
      </pc:sldChg>
      <pc:sldChg chg="modSp mod">
        <pc:chgData name="Krebs, Tobias" userId="cecca6f9-0794-4e0a-abfc-b7caabd3d7f5" providerId="ADAL" clId="{6A44ABBE-1E75-4F8A-AFB7-1204AD2D0CEB}" dt="2022-09-20T16:34:04.844" v="66" actId="1076"/>
        <pc:sldMkLst>
          <pc:docMk/>
          <pc:sldMk cId="264051313" sldId="407"/>
        </pc:sldMkLst>
        <pc:spChg chg="mod">
          <ac:chgData name="Krebs, Tobias" userId="cecca6f9-0794-4e0a-abfc-b7caabd3d7f5" providerId="ADAL" clId="{6A44ABBE-1E75-4F8A-AFB7-1204AD2D0CEB}" dt="2022-09-20T16:34:04.844" v="66" actId="1076"/>
          <ac:spMkLst>
            <pc:docMk/>
            <pc:sldMk cId="264051313" sldId="407"/>
            <ac:spMk id="26" creationId="{D95A9CA1-AC75-6F82-BAA3-D81B8E84A7A1}"/>
          </ac:spMkLst>
        </pc:spChg>
        <pc:spChg chg="mod">
          <ac:chgData name="Krebs, Tobias" userId="cecca6f9-0794-4e0a-abfc-b7caabd3d7f5" providerId="ADAL" clId="{6A44ABBE-1E75-4F8A-AFB7-1204AD2D0CEB}" dt="2022-09-20T16:34:04.844" v="66" actId="1076"/>
          <ac:spMkLst>
            <pc:docMk/>
            <pc:sldMk cId="264051313" sldId="407"/>
            <ac:spMk id="27" creationId="{FB40D447-91DE-C696-FB38-3210891012D4}"/>
          </ac:spMkLst>
        </pc:spChg>
        <pc:spChg chg="mod">
          <ac:chgData name="Krebs, Tobias" userId="cecca6f9-0794-4e0a-abfc-b7caabd3d7f5" providerId="ADAL" clId="{6A44ABBE-1E75-4F8A-AFB7-1204AD2D0CEB}" dt="2022-09-20T16:34:04.844" v="66" actId="1076"/>
          <ac:spMkLst>
            <pc:docMk/>
            <pc:sldMk cId="264051313" sldId="407"/>
            <ac:spMk id="30" creationId="{E16A2A7F-F8A0-3A96-8E62-185239946F70}"/>
          </ac:spMkLst>
        </pc:spChg>
        <pc:spChg chg="mod">
          <ac:chgData name="Krebs, Tobias" userId="cecca6f9-0794-4e0a-abfc-b7caabd3d7f5" providerId="ADAL" clId="{6A44ABBE-1E75-4F8A-AFB7-1204AD2D0CEB}" dt="2022-09-20T16:34:04.844" v="66" actId="1076"/>
          <ac:spMkLst>
            <pc:docMk/>
            <pc:sldMk cId="264051313" sldId="407"/>
            <ac:spMk id="31" creationId="{8B9087A0-455C-78F7-AB65-20338B548B13}"/>
          </ac:spMkLst>
        </pc:spChg>
        <pc:spChg chg="mod">
          <ac:chgData name="Krebs, Tobias" userId="cecca6f9-0794-4e0a-abfc-b7caabd3d7f5" providerId="ADAL" clId="{6A44ABBE-1E75-4F8A-AFB7-1204AD2D0CEB}" dt="2022-09-20T16:34:04.844" v="66" actId="1076"/>
          <ac:spMkLst>
            <pc:docMk/>
            <pc:sldMk cId="264051313" sldId="407"/>
            <ac:spMk id="34" creationId="{40FD88B7-BE19-3767-6ECE-C64D056D502B}"/>
          </ac:spMkLst>
        </pc:spChg>
        <pc:spChg chg="mod">
          <ac:chgData name="Krebs, Tobias" userId="cecca6f9-0794-4e0a-abfc-b7caabd3d7f5" providerId="ADAL" clId="{6A44ABBE-1E75-4F8A-AFB7-1204AD2D0CEB}" dt="2022-09-20T16:34:04.844" v="66" actId="1076"/>
          <ac:spMkLst>
            <pc:docMk/>
            <pc:sldMk cId="264051313" sldId="407"/>
            <ac:spMk id="35" creationId="{60BBE80F-54D4-41B8-3CBE-5B473602DA3C}"/>
          </ac:spMkLst>
        </pc:spChg>
        <pc:grpChg chg="mod">
          <ac:chgData name="Krebs, Tobias" userId="cecca6f9-0794-4e0a-abfc-b7caabd3d7f5" providerId="ADAL" clId="{6A44ABBE-1E75-4F8A-AFB7-1204AD2D0CEB}" dt="2022-09-20T16:34:04.844" v="66" actId="1076"/>
          <ac:grpSpMkLst>
            <pc:docMk/>
            <pc:sldMk cId="264051313" sldId="407"/>
            <ac:grpSpMk id="8" creationId="{B4EA75A8-D1BB-4790-9143-65740B8F10EB}"/>
          </ac:grpSpMkLst>
        </pc:grpChg>
        <pc:picChg chg="mod">
          <ac:chgData name="Krebs, Tobias" userId="cecca6f9-0794-4e0a-abfc-b7caabd3d7f5" providerId="ADAL" clId="{6A44ABBE-1E75-4F8A-AFB7-1204AD2D0CEB}" dt="2022-09-20T16:34:04.844" v="66" actId="1076"/>
          <ac:picMkLst>
            <pc:docMk/>
            <pc:sldMk cId="264051313" sldId="407"/>
            <ac:picMk id="19" creationId="{581B5A92-10DF-453C-A047-3C2778858EBD}"/>
          </ac:picMkLst>
        </pc:picChg>
        <pc:cxnChg chg="mod">
          <ac:chgData name="Krebs, Tobias" userId="cecca6f9-0794-4e0a-abfc-b7caabd3d7f5" providerId="ADAL" clId="{6A44ABBE-1E75-4F8A-AFB7-1204AD2D0CEB}" dt="2022-09-20T16:34:04.844" v="66" actId="1076"/>
          <ac:cxnSpMkLst>
            <pc:docMk/>
            <pc:sldMk cId="264051313" sldId="407"/>
            <ac:cxnSpMk id="28" creationId="{31BEDAAE-543B-AF1C-3E5A-7113E9B88094}"/>
          </ac:cxnSpMkLst>
        </pc:cxnChg>
        <pc:cxnChg chg="mod">
          <ac:chgData name="Krebs, Tobias" userId="cecca6f9-0794-4e0a-abfc-b7caabd3d7f5" providerId="ADAL" clId="{6A44ABBE-1E75-4F8A-AFB7-1204AD2D0CEB}" dt="2022-09-20T16:34:04.844" v="66" actId="1076"/>
          <ac:cxnSpMkLst>
            <pc:docMk/>
            <pc:sldMk cId="264051313" sldId="407"/>
            <ac:cxnSpMk id="29" creationId="{0BFAE1C3-026B-FC19-A68E-91A90B43FEE7}"/>
          </ac:cxnSpMkLst>
        </pc:cxnChg>
        <pc:cxnChg chg="mod">
          <ac:chgData name="Krebs, Tobias" userId="cecca6f9-0794-4e0a-abfc-b7caabd3d7f5" providerId="ADAL" clId="{6A44ABBE-1E75-4F8A-AFB7-1204AD2D0CEB}" dt="2022-09-20T16:34:04.844" v="66" actId="1076"/>
          <ac:cxnSpMkLst>
            <pc:docMk/>
            <pc:sldMk cId="264051313" sldId="407"/>
            <ac:cxnSpMk id="32" creationId="{1850D727-007E-A621-74AD-BFEA597AB9F0}"/>
          </ac:cxnSpMkLst>
        </pc:cxnChg>
      </pc:sldChg>
      <pc:sldChg chg="addSp delSp modSp mod">
        <pc:chgData name="Krebs, Tobias" userId="cecca6f9-0794-4e0a-abfc-b7caabd3d7f5" providerId="ADAL" clId="{6A44ABBE-1E75-4F8A-AFB7-1204AD2D0CEB}" dt="2022-09-20T16:34:47.575" v="70" actId="1076"/>
        <pc:sldMkLst>
          <pc:docMk/>
          <pc:sldMk cId="2010214561" sldId="408"/>
        </pc:sldMkLst>
        <pc:spChg chg="mod topLvl">
          <ac:chgData name="Krebs, Tobias" userId="cecca6f9-0794-4e0a-abfc-b7caabd3d7f5" providerId="ADAL" clId="{6A44ABBE-1E75-4F8A-AFB7-1204AD2D0CEB}" dt="2022-09-20T16:33:38.813" v="63" actId="165"/>
          <ac:spMkLst>
            <pc:docMk/>
            <pc:sldMk cId="2010214561" sldId="408"/>
            <ac:spMk id="10" creationId="{03F0B01D-7998-406B-8D8A-0D805184F934}"/>
          </ac:spMkLst>
        </pc:spChg>
        <pc:spChg chg="mod">
          <ac:chgData name="Krebs, Tobias" userId="cecca6f9-0794-4e0a-abfc-b7caabd3d7f5" providerId="ADAL" clId="{6A44ABBE-1E75-4F8A-AFB7-1204AD2D0CEB}" dt="2022-09-20T16:34:47.575" v="70" actId="1076"/>
          <ac:spMkLst>
            <pc:docMk/>
            <pc:sldMk cId="2010214561" sldId="408"/>
            <ac:spMk id="11" creationId="{7A79CC0D-C06B-48CA-A55D-CCC132ABCDFD}"/>
          </ac:spMkLst>
        </pc:spChg>
        <pc:spChg chg="mod">
          <ac:chgData name="Krebs, Tobias" userId="cecca6f9-0794-4e0a-abfc-b7caabd3d7f5" providerId="ADAL" clId="{6A44ABBE-1E75-4F8A-AFB7-1204AD2D0CEB}" dt="2022-09-20T16:34:47.575" v="70" actId="1076"/>
          <ac:spMkLst>
            <pc:docMk/>
            <pc:sldMk cId="2010214561" sldId="408"/>
            <ac:spMk id="12" creationId="{DC10E3B6-38D9-4C6E-AC27-E5C2B75F8513}"/>
          </ac:spMkLst>
        </pc:spChg>
        <pc:spChg chg="mod">
          <ac:chgData name="Krebs, Tobias" userId="cecca6f9-0794-4e0a-abfc-b7caabd3d7f5" providerId="ADAL" clId="{6A44ABBE-1E75-4F8A-AFB7-1204AD2D0CEB}" dt="2022-09-20T16:34:47.575" v="70" actId="1076"/>
          <ac:spMkLst>
            <pc:docMk/>
            <pc:sldMk cId="2010214561" sldId="408"/>
            <ac:spMk id="26" creationId="{56D1D026-7871-41D7-A3BC-B19F659A656D}"/>
          </ac:spMkLst>
        </pc:spChg>
        <pc:spChg chg="mod">
          <ac:chgData name="Krebs, Tobias" userId="cecca6f9-0794-4e0a-abfc-b7caabd3d7f5" providerId="ADAL" clId="{6A44ABBE-1E75-4F8A-AFB7-1204AD2D0CEB}" dt="2022-09-20T16:34:47.575" v="70" actId="1076"/>
          <ac:spMkLst>
            <pc:docMk/>
            <pc:sldMk cId="2010214561" sldId="408"/>
            <ac:spMk id="28" creationId="{AC732B93-2027-95FA-AD32-1F6596386362}"/>
          </ac:spMkLst>
        </pc:spChg>
        <pc:spChg chg="mod">
          <ac:chgData name="Krebs, Tobias" userId="cecca6f9-0794-4e0a-abfc-b7caabd3d7f5" providerId="ADAL" clId="{6A44ABBE-1E75-4F8A-AFB7-1204AD2D0CEB}" dt="2022-09-20T16:34:47.575" v="70" actId="1076"/>
          <ac:spMkLst>
            <pc:docMk/>
            <pc:sldMk cId="2010214561" sldId="408"/>
            <ac:spMk id="29" creationId="{A6541B46-3E60-0205-257F-1B3E05C320A8}"/>
          </ac:spMkLst>
        </pc:spChg>
        <pc:spChg chg="mod">
          <ac:chgData name="Krebs, Tobias" userId="cecca6f9-0794-4e0a-abfc-b7caabd3d7f5" providerId="ADAL" clId="{6A44ABBE-1E75-4F8A-AFB7-1204AD2D0CEB}" dt="2022-09-20T16:34:47.575" v="70" actId="1076"/>
          <ac:spMkLst>
            <pc:docMk/>
            <pc:sldMk cId="2010214561" sldId="408"/>
            <ac:spMk id="32" creationId="{8609EC28-AE45-5D7F-6D8A-3B18E310FD77}"/>
          </ac:spMkLst>
        </pc:spChg>
        <pc:spChg chg="mod">
          <ac:chgData name="Krebs, Tobias" userId="cecca6f9-0794-4e0a-abfc-b7caabd3d7f5" providerId="ADAL" clId="{6A44ABBE-1E75-4F8A-AFB7-1204AD2D0CEB}" dt="2022-09-20T16:34:47.575" v="70" actId="1076"/>
          <ac:spMkLst>
            <pc:docMk/>
            <pc:sldMk cId="2010214561" sldId="408"/>
            <ac:spMk id="33" creationId="{0C454812-B481-38BE-B29D-E8C987B237F1}"/>
          </ac:spMkLst>
        </pc:spChg>
        <pc:grpChg chg="add del mod">
          <ac:chgData name="Krebs, Tobias" userId="cecca6f9-0794-4e0a-abfc-b7caabd3d7f5" providerId="ADAL" clId="{6A44ABBE-1E75-4F8A-AFB7-1204AD2D0CEB}" dt="2022-09-20T16:34:47.575" v="70" actId="1076"/>
          <ac:grpSpMkLst>
            <pc:docMk/>
            <pc:sldMk cId="2010214561" sldId="408"/>
            <ac:grpSpMk id="8" creationId="{B1C54AF3-1BAD-4ED1-8CFF-D2E65FFE033B}"/>
          </ac:grpSpMkLst>
        </pc:grpChg>
        <pc:picChg chg="mod topLvl">
          <ac:chgData name="Krebs, Tobias" userId="cecca6f9-0794-4e0a-abfc-b7caabd3d7f5" providerId="ADAL" clId="{6A44ABBE-1E75-4F8A-AFB7-1204AD2D0CEB}" dt="2022-09-20T16:33:38.813" v="63" actId="165"/>
          <ac:picMkLst>
            <pc:docMk/>
            <pc:sldMk cId="2010214561" sldId="408"/>
            <ac:picMk id="9" creationId="{A83EFB26-33F3-4D2A-9878-5555527E684E}"/>
          </ac:picMkLst>
        </pc:picChg>
        <pc:picChg chg="mod">
          <ac:chgData name="Krebs, Tobias" userId="cecca6f9-0794-4e0a-abfc-b7caabd3d7f5" providerId="ADAL" clId="{6A44ABBE-1E75-4F8A-AFB7-1204AD2D0CEB}" dt="2022-09-20T16:34:47.575" v="70" actId="1076"/>
          <ac:picMkLst>
            <pc:docMk/>
            <pc:sldMk cId="2010214561" sldId="408"/>
            <ac:picMk id="25" creationId="{A5AF5F29-7219-4E18-8057-376E51BAABF1}"/>
          </ac:picMkLst>
        </pc:picChg>
        <pc:cxnChg chg="mod">
          <ac:chgData name="Krebs, Tobias" userId="cecca6f9-0794-4e0a-abfc-b7caabd3d7f5" providerId="ADAL" clId="{6A44ABBE-1E75-4F8A-AFB7-1204AD2D0CEB}" dt="2022-09-20T16:34:47.575" v="70" actId="1076"/>
          <ac:cxnSpMkLst>
            <pc:docMk/>
            <pc:sldMk cId="2010214561" sldId="408"/>
            <ac:cxnSpMk id="30" creationId="{8E07BF72-D134-0541-1E10-94130CC9A2B0}"/>
          </ac:cxnSpMkLst>
        </pc:cxnChg>
        <pc:cxnChg chg="mod">
          <ac:chgData name="Krebs, Tobias" userId="cecca6f9-0794-4e0a-abfc-b7caabd3d7f5" providerId="ADAL" clId="{6A44ABBE-1E75-4F8A-AFB7-1204AD2D0CEB}" dt="2022-09-20T16:34:47.575" v="70" actId="1076"/>
          <ac:cxnSpMkLst>
            <pc:docMk/>
            <pc:sldMk cId="2010214561" sldId="408"/>
            <ac:cxnSpMk id="31" creationId="{C2E604D8-CE98-034F-8471-F59892507E54}"/>
          </ac:cxnSpMkLst>
        </pc:cxnChg>
        <pc:cxnChg chg="mod">
          <ac:chgData name="Krebs, Tobias" userId="cecca6f9-0794-4e0a-abfc-b7caabd3d7f5" providerId="ADAL" clId="{6A44ABBE-1E75-4F8A-AFB7-1204AD2D0CEB}" dt="2022-09-20T16:34:47.575" v="70" actId="1076"/>
          <ac:cxnSpMkLst>
            <pc:docMk/>
            <pc:sldMk cId="2010214561" sldId="408"/>
            <ac:cxnSpMk id="34" creationId="{063FBD87-77A1-97B6-7885-238582065D33}"/>
          </ac:cxnSpMkLst>
        </pc:cxnChg>
      </pc:sldChg>
      <pc:sldChg chg="modSp mod">
        <pc:chgData name="Krebs, Tobias" userId="cecca6f9-0794-4e0a-abfc-b7caabd3d7f5" providerId="ADAL" clId="{6A44ABBE-1E75-4F8A-AFB7-1204AD2D0CEB}" dt="2022-09-20T16:17:11.256" v="13" actId="242"/>
        <pc:sldMkLst>
          <pc:docMk/>
          <pc:sldMk cId="3125475614" sldId="4894"/>
        </pc:sldMkLst>
        <pc:spChg chg="mod">
          <ac:chgData name="Krebs, Tobias" userId="cecca6f9-0794-4e0a-abfc-b7caabd3d7f5" providerId="ADAL" clId="{6A44ABBE-1E75-4F8A-AFB7-1204AD2D0CEB}" dt="2022-09-20T16:17:11.256" v="13" actId="242"/>
          <ac:spMkLst>
            <pc:docMk/>
            <pc:sldMk cId="3125475614" sldId="4894"/>
            <ac:spMk id="21" creationId="{DFBBFF5B-D6A2-B04F-A1A7-1FCA745DB17C}"/>
          </ac:spMkLst>
        </pc:spChg>
      </pc:sldChg>
      <pc:sldChg chg="add mod modShow">
        <pc:chgData name="Krebs, Tobias" userId="cecca6f9-0794-4e0a-abfc-b7caabd3d7f5" providerId="ADAL" clId="{6A44ABBE-1E75-4F8A-AFB7-1204AD2D0CEB}" dt="2022-09-26T13:45:19.707" v="189" actId="729"/>
        <pc:sldMkLst>
          <pc:docMk/>
          <pc:sldMk cId="2882159895" sldId="4896"/>
        </pc:sldMkLst>
      </pc:sldChg>
      <pc:sldChg chg="add mod modShow">
        <pc:chgData name="Krebs, Tobias" userId="cecca6f9-0794-4e0a-abfc-b7caabd3d7f5" providerId="ADAL" clId="{6A44ABBE-1E75-4F8A-AFB7-1204AD2D0CEB}" dt="2022-09-26T13:44:44.794" v="187" actId="729"/>
        <pc:sldMkLst>
          <pc:docMk/>
          <pc:sldMk cId="4206878980" sldId="4897"/>
        </pc:sldMkLst>
      </pc:sldChg>
      <pc:sldChg chg="add mod modShow">
        <pc:chgData name="Krebs, Tobias" userId="cecca6f9-0794-4e0a-abfc-b7caabd3d7f5" providerId="ADAL" clId="{6A44ABBE-1E75-4F8A-AFB7-1204AD2D0CEB}" dt="2022-09-26T13:44:44.794" v="187" actId="729"/>
        <pc:sldMkLst>
          <pc:docMk/>
          <pc:sldMk cId="1741255757" sldId="4898"/>
        </pc:sldMkLst>
      </pc:sldChg>
      <pc:sldChg chg="add mod modShow">
        <pc:chgData name="Krebs, Tobias" userId="cecca6f9-0794-4e0a-abfc-b7caabd3d7f5" providerId="ADAL" clId="{6A44ABBE-1E75-4F8A-AFB7-1204AD2D0CEB}" dt="2022-09-26T13:45:19.707" v="189" actId="729"/>
        <pc:sldMkLst>
          <pc:docMk/>
          <pc:sldMk cId="116086967" sldId="4899"/>
        </pc:sldMkLst>
      </pc:sldChg>
      <pc:sldChg chg="add mod modShow">
        <pc:chgData name="Krebs, Tobias" userId="cecca6f9-0794-4e0a-abfc-b7caabd3d7f5" providerId="ADAL" clId="{6A44ABBE-1E75-4F8A-AFB7-1204AD2D0CEB}" dt="2022-09-26T13:45:19.707" v="189" actId="729"/>
        <pc:sldMkLst>
          <pc:docMk/>
          <pc:sldMk cId="2561015512" sldId="4900"/>
        </pc:sldMkLst>
      </pc:sldChg>
      <pc:sldChg chg="add del">
        <pc:chgData name="Krebs, Tobias" userId="cecca6f9-0794-4e0a-abfc-b7caabd3d7f5" providerId="ADAL" clId="{6A44ABBE-1E75-4F8A-AFB7-1204AD2D0CEB}" dt="2022-09-26T13:46:35.799" v="192" actId="2696"/>
        <pc:sldMkLst>
          <pc:docMk/>
          <pc:sldMk cId="98708928" sldId="4901"/>
        </pc:sldMkLst>
      </pc:sldChg>
      <pc:sldChg chg="add del mod modShow">
        <pc:chgData name="Krebs, Tobias" userId="cecca6f9-0794-4e0a-abfc-b7caabd3d7f5" providerId="ADAL" clId="{6A44ABBE-1E75-4F8A-AFB7-1204AD2D0CEB}" dt="2022-09-26T13:46:23.592" v="190" actId="2696"/>
        <pc:sldMkLst>
          <pc:docMk/>
          <pc:sldMk cId="2904520529" sldId="4901"/>
        </pc:sldMkLst>
      </pc:sldChg>
      <pc:sldChg chg="add mod modShow">
        <pc:chgData name="Krebs, Tobias" userId="cecca6f9-0794-4e0a-abfc-b7caabd3d7f5" providerId="ADAL" clId="{6A44ABBE-1E75-4F8A-AFB7-1204AD2D0CEB}" dt="2022-09-26T13:45:19.707" v="189" actId="729"/>
        <pc:sldMkLst>
          <pc:docMk/>
          <pc:sldMk cId="2039281627" sldId="4903"/>
        </pc:sldMkLst>
      </pc:sldChg>
      <pc:sldChg chg="add mod modShow">
        <pc:chgData name="Krebs, Tobias" userId="cecca6f9-0794-4e0a-abfc-b7caabd3d7f5" providerId="ADAL" clId="{6A44ABBE-1E75-4F8A-AFB7-1204AD2D0CEB}" dt="2022-09-26T13:45:19.707" v="189" actId="729"/>
        <pc:sldMkLst>
          <pc:docMk/>
          <pc:sldMk cId="635007363" sldId="4905"/>
        </pc:sldMkLst>
      </pc:sldChg>
      <pc:sldChg chg="add mod modShow">
        <pc:chgData name="Krebs, Tobias" userId="cecca6f9-0794-4e0a-abfc-b7caabd3d7f5" providerId="ADAL" clId="{6A44ABBE-1E75-4F8A-AFB7-1204AD2D0CEB}" dt="2022-09-26T13:45:19.707" v="189" actId="729"/>
        <pc:sldMkLst>
          <pc:docMk/>
          <pc:sldMk cId="686554780" sldId="4906"/>
        </pc:sldMkLst>
      </pc:sldChg>
      <pc:sldChg chg="modSp mod">
        <pc:chgData name="Krebs, Tobias" userId="cecca6f9-0794-4e0a-abfc-b7caabd3d7f5" providerId="ADAL" clId="{6A44ABBE-1E75-4F8A-AFB7-1204AD2D0CEB}" dt="2022-09-20T16:17:24.780" v="14" actId="790"/>
        <pc:sldMkLst>
          <pc:docMk/>
          <pc:sldMk cId="1632797273" sldId="4908"/>
        </pc:sldMkLst>
        <pc:spChg chg="mod">
          <ac:chgData name="Krebs, Tobias" userId="cecca6f9-0794-4e0a-abfc-b7caabd3d7f5" providerId="ADAL" clId="{6A44ABBE-1E75-4F8A-AFB7-1204AD2D0CEB}" dt="2022-09-20T16:17:24.780" v="14" actId="790"/>
          <ac:spMkLst>
            <pc:docMk/>
            <pc:sldMk cId="1632797273" sldId="4908"/>
            <ac:spMk id="4" creationId="{E4F3C160-2FD0-4638-BC02-17DDD69E8036}"/>
          </ac:spMkLst>
        </pc:spChg>
      </pc:sldChg>
      <pc:sldChg chg="modSp add">
        <pc:chgData name="Krebs, Tobias" userId="cecca6f9-0794-4e0a-abfc-b7caabd3d7f5" providerId="ADAL" clId="{6A44ABBE-1E75-4F8A-AFB7-1204AD2D0CEB}" dt="2022-09-20T16:40:16.972" v="71" actId="20577"/>
        <pc:sldMkLst>
          <pc:docMk/>
          <pc:sldMk cId="2125960864" sldId="4909"/>
        </pc:sldMkLst>
        <pc:spChg chg="mod">
          <ac:chgData name="Krebs, Tobias" userId="cecca6f9-0794-4e0a-abfc-b7caabd3d7f5" providerId="ADAL" clId="{6A44ABBE-1E75-4F8A-AFB7-1204AD2D0CEB}" dt="2022-09-20T16:40:16.972" v="71" actId="20577"/>
          <ac:spMkLst>
            <pc:docMk/>
            <pc:sldMk cId="2125960864" sldId="4909"/>
            <ac:spMk id="2" creationId="{A46488C0-52F3-B54B-9447-C36851D0A684}"/>
          </ac:spMkLst>
        </pc:spChg>
      </pc:sldChg>
      <pc:sldChg chg="modSp mod">
        <pc:chgData name="Krebs, Tobias" userId="cecca6f9-0794-4e0a-abfc-b7caabd3d7f5" providerId="ADAL" clId="{6A44ABBE-1E75-4F8A-AFB7-1204AD2D0CEB}" dt="2022-09-20T16:22:00.516" v="18" actId="255"/>
        <pc:sldMkLst>
          <pc:docMk/>
          <pc:sldMk cId="696856273" sldId="4912"/>
        </pc:sldMkLst>
        <pc:spChg chg="mod">
          <ac:chgData name="Krebs, Tobias" userId="cecca6f9-0794-4e0a-abfc-b7caabd3d7f5" providerId="ADAL" clId="{6A44ABBE-1E75-4F8A-AFB7-1204AD2D0CEB}" dt="2022-09-20T16:22:00.516" v="18" actId="255"/>
          <ac:spMkLst>
            <pc:docMk/>
            <pc:sldMk cId="696856273" sldId="4912"/>
            <ac:spMk id="4" creationId="{C54A584D-9683-4052-AF10-8E8260A7318C}"/>
          </ac:spMkLst>
        </pc:spChg>
      </pc:sldChg>
      <pc:sldChg chg="add">
        <pc:chgData name="Krebs, Tobias" userId="cecca6f9-0794-4e0a-abfc-b7caabd3d7f5" providerId="ADAL" clId="{6A44ABBE-1E75-4F8A-AFB7-1204AD2D0CEB}" dt="2022-09-20T16:12:19.475" v="1"/>
        <pc:sldMkLst>
          <pc:docMk/>
          <pc:sldMk cId="765784684" sldId="4913"/>
        </pc:sldMkLst>
      </pc:sldChg>
      <pc:sldChg chg="addSp delSp modSp mod">
        <pc:chgData name="Krebs, Tobias" userId="cecca6f9-0794-4e0a-abfc-b7caabd3d7f5" providerId="ADAL" clId="{6A44ABBE-1E75-4F8A-AFB7-1204AD2D0CEB}" dt="2022-09-20T16:17:58.918" v="17" actId="478"/>
        <pc:sldMkLst>
          <pc:docMk/>
          <pc:sldMk cId="2824908571" sldId="4914"/>
        </pc:sldMkLst>
        <pc:spChg chg="mod">
          <ac:chgData name="Krebs, Tobias" userId="cecca6f9-0794-4e0a-abfc-b7caabd3d7f5" providerId="ADAL" clId="{6A44ABBE-1E75-4F8A-AFB7-1204AD2D0CEB}" dt="2022-09-20T16:17:47.981" v="16" actId="790"/>
          <ac:spMkLst>
            <pc:docMk/>
            <pc:sldMk cId="2824908571" sldId="4914"/>
            <ac:spMk id="7" creationId="{14DB891A-0002-467C-BADF-312315FF70E7}"/>
          </ac:spMkLst>
        </pc:spChg>
        <pc:spChg chg="del">
          <ac:chgData name="Krebs, Tobias" userId="cecca6f9-0794-4e0a-abfc-b7caabd3d7f5" providerId="ADAL" clId="{6A44ABBE-1E75-4F8A-AFB7-1204AD2D0CEB}" dt="2022-09-20T16:17:58.918" v="17" actId="478"/>
          <ac:spMkLst>
            <pc:docMk/>
            <pc:sldMk cId="2824908571" sldId="4914"/>
            <ac:spMk id="10" creationId="{BA7D5056-8699-41C6-8579-C0874ADDB229}"/>
          </ac:spMkLst>
        </pc:spChg>
        <pc:spChg chg="add mod">
          <ac:chgData name="Krebs, Tobias" userId="cecca6f9-0794-4e0a-abfc-b7caabd3d7f5" providerId="ADAL" clId="{6A44ABBE-1E75-4F8A-AFB7-1204AD2D0CEB}" dt="2022-09-20T16:17:58.918" v="17" actId="478"/>
          <ac:spMkLst>
            <pc:docMk/>
            <pc:sldMk cId="2824908571" sldId="4914"/>
            <ac:spMk id="16" creationId="{C91015B3-2170-D604-3D27-EB2231C8EB9B}"/>
          </ac:spMkLst>
        </pc:spChg>
      </pc:sldChg>
      <pc:sldChg chg="add">
        <pc:chgData name="Krebs, Tobias" userId="cecca6f9-0794-4e0a-abfc-b7caabd3d7f5" providerId="ADAL" clId="{6A44ABBE-1E75-4F8A-AFB7-1204AD2D0CEB}" dt="2022-09-20T16:12:11.023" v="0"/>
        <pc:sldMkLst>
          <pc:docMk/>
          <pc:sldMk cId="2674092642" sldId="4915"/>
        </pc:sldMkLst>
      </pc:sldChg>
      <pc:sldChg chg="modSp mod">
        <pc:chgData name="Krebs, Tobias" userId="cecca6f9-0794-4e0a-abfc-b7caabd3d7f5" providerId="ADAL" clId="{6A44ABBE-1E75-4F8A-AFB7-1204AD2D0CEB}" dt="2022-09-20T16:24:23.228" v="24" actId="790"/>
        <pc:sldMkLst>
          <pc:docMk/>
          <pc:sldMk cId="2687058083" sldId="4918"/>
        </pc:sldMkLst>
        <pc:spChg chg="mod">
          <ac:chgData name="Krebs, Tobias" userId="cecca6f9-0794-4e0a-abfc-b7caabd3d7f5" providerId="ADAL" clId="{6A44ABBE-1E75-4F8A-AFB7-1204AD2D0CEB}" dt="2022-09-20T16:24:05.459" v="21" actId="790"/>
          <ac:spMkLst>
            <pc:docMk/>
            <pc:sldMk cId="2687058083" sldId="4918"/>
            <ac:spMk id="3" creationId="{C334DE61-2473-4BE0-8F18-E67DE27AD51E}"/>
          </ac:spMkLst>
        </pc:spChg>
        <pc:spChg chg="mod">
          <ac:chgData name="Krebs, Tobias" userId="cecca6f9-0794-4e0a-abfc-b7caabd3d7f5" providerId="ADAL" clId="{6A44ABBE-1E75-4F8A-AFB7-1204AD2D0CEB}" dt="2022-09-20T16:23:55.795" v="20" actId="790"/>
          <ac:spMkLst>
            <pc:docMk/>
            <pc:sldMk cId="2687058083" sldId="4918"/>
            <ac:spMk id="4" creationId="{E4F3C160-2FD0-4638-BC02-17DDD69E8036}"/>
          </ac:spMkLst>
        </pc:spChg>
        <pc:spChg chg="mod">
          <ac:chgData name="Krebs, Tobias" userId="cecca6f9-0794-4e0a-abfc-b7caabd3d7f5" providerId="ADAL" clId="{6A44ABBE-1E75-4F8A-AFB7-1204AD2D0CEB}" dt="2022-09-20T16:24:23.228" v="24" actId="790"/>
          <ac:spMkLst>
            <pc:docMk/>
            <pc:sldMk cId="2687058083" sldId="4918"/>
            <ac:spMk id="21" creationId="{4D83A470-73DA-4EFC-9A51-B1F2D5A02224}"/>
          </ac:spMkLst>
        </pc:spChg>
        <pc:spChg chg="mod">
          <ac:chgData name="Krebs, Tobias" userId="cecca6f9-0794-4e0a-abfc-b7caabd3d7f5" providerId="ADAL" clId="{6A44ABBE-1E75-4F8A-AFB7-1204AD2D0CEB}" dt="2022-09-20T16:24:14.428" v="22" actId="790"/>
          <ac:spMkLst>
            <pc:docMk/>
            <pc:sldMk cId="2687058083" sldId="4918"/>
            <ac:spMk id="23" creationId="{DDCA3A01-2480-4027-A107-744C1C328C3F}"/>
          </ac:spMkLst>
        </pc:spChg>
      </pc:sldChg>
      <pc:sldChg chg="add">
        <pc:chgData name="Krebs, Tobias" userId="cecca6f9-0794-4e0a-abfc-b7caabd3d7f5" providerId="ADAL" clId="{6A44ABBE-1E75-4F8A-AFB7-1204AD2D0CEB}" dt="2022-09-26T13:49:51.512" v="203"/>
        <pc:sldMkLst>
          <pc:docMk/>
          <pc:sldMk cId="449487967" sldId="4919"/>
        </pc:sldMkLst>
      </pc:sldChg>
      <pc:sldChg chg="add">
        <pc:chgData name="Krebs, Tobias" userId="cecca6f9-0794-4e0a-abfc-b7caabd3d7f5" providerId="ADAL" clId="{6A44ABBE-1E75-4F8A-AFB7-1204AD2D0CEB}" dt="2022-09-26T13:49:51.512" v="203"/>
        <pc:sldMkLst>
          <pc:docMk/>
          <pc:sldMk cId="2716956165" sldId="4920"/>
        </pc:sldMkLst>
      </pc:sldChg>
      <pc:sldChg chg="add">
        <pc:chgData name="Krebs, Tobias" userId="cecca6f9-0794-4e0a-abfc-b7caabd3d7f5" providerId="ADAL" clId="{6A44ABBE-1E75-4F8A-AFB7-1204AD2D0CEB}" dt="2022-09-26T13:49:51.512" v="203"/>
        <pc:sldMkLst>
          <pc:docMk/>
          <pc:sldMk cId="3185289585" sldId="4921"/>
        </pc:sldMkLst>
      </pc:sldChg>
      <pc:sldChg chg="add mod modShow">
        <pc:chgData name="Krebs, Tobias" userId="cecca6f9-0794-4e0a-abfc-b7caabd3d7f5" providerId="ADAL" clId="{6A44ABBE-1E75-4F8A-AFB7-1204AD2D0CEB}" dt="2022-09-26T13:50:44.117" v="205" actId="729"/>
        <pc:sldMkLst>
          <pc:docMk/>
          <pc:sldMk cId="214272542" sldId="4923"/>
        </pc:sldMkLst>
      </pc:sldChg>
      <pc:sldChg chg="add mod modShow">
        <pc:chgData name="Krebs, Tobias" userId="cecca6f9-0794-4e0a-abfc-b7caabd3d7f5" providerId="ADAL" clId="{6A44ABBE-1E75-4F8A-AFB7-1204AD2D0CEB}" dt="2022-09-26T13:50:44.117" v="205" actId="729"/>
        <pc:sldMkLst>
          <pc:docMk/>
          <pc:sldMk cId="1128006442" sldId="4924"/>
        </pc:sldMkLst>
      </pc:sldChg>
      <pc:sldChg chg="add mod modShow">
        <pc:chgData name="Krebs, Tobias" userId="cecca6f9-0794-4e0a-abfc-b7caabd3d7f5" providerId="ADAL" clId="{6A44ABBE-1E75-4F8A-AFB7-1204AD2D0CEB}" dt="2022-09-26T13:47:01.845" v="194" actId="729"/>
        <pc:sldMkLst>
          <pc:docMk/>
          <pc:sldMk cId="120604939" sldId="4927"/>
        </pc:sldMkLst>
      </pc:sldChg>
      <pc:sldChg chg="add">
        <pc:chgData name="Krebs, Tobias" userId="cecca6f9-0794-4e0a-abfc-b7caabd3d7f5" providerId="ADAL" clId="{6A44ABBE-1E75-4F8A-AFB7-1204AD2D0CEB}" dt="2022-09-20T16:12:11.023" v="0"/>
        <pc:sldMkLst>
          <pc:docMk/>
          <pc:sldMk cId="2361025019" sldId="4928"/>
        </pc:sldMkLst>
      </pc:sldChg>
      <pc:sldChg chg="add">
        <pc:chgData name="Krebs, Tobias" userId="cecca6f9-0794-4e0a-abfc-b7caabd3d7f5" providerId="ADAL" clId="{6A44ABBE-1E75-4F8A-AFB7-1204AD2D0CEB}" dt="2022-09-20T16:12:19.475" v="1"/>
        <pc:sldMkLst>
          <pc:docMk/>
          <pc:sldMk cId="2377076267" sldId="4933"/>
        </pc:sldMkLst>
      </pc:sldChg>
      <pc:sldChg chg="add">
        <pc:chgData name="Krebs, Tobias" userId="cecca6f9-0794-4e0a-abfc-b7caabd3d7f5" providerId="ADAL" clId="{6A44ABBE-1E75-4F8A-AFB7-1204AD2D0CEB}" dt="2022-09-20T16:12:19.475" v="1"/>
        <pc:sldMkLst>
          <pc:docMk/>
          <pc:sldMk cId="3652645548" sldId="4934"/>
        </pc:sldMkLst>
      </pc:sldChg>
      <pc:sldChg chg="add">
        <pc:chgData name="Krebs, Tobias" userId="cecca6f9-0794-4e0a-abfc-b7caabd3d7f5" providerId="ADAL" clId="{6A44ABBE-1E75-4F8A-AFB7-1204AD2D0CEB}" dt="2022-09-20T16:12:19.475" v="1"/>
        <pc:sldMkLst>
          <pc:docMk/>
          <pc:sldMk cId="2020607091" sldId="4935"/>
        </pc:sldMkLst>
      </pc:sldChg>
      <pc:sldChg chg="add">
        <pc:chgData name="Krebs, Tobias" userId="cecca6f9-0794-4e0a-abfc-b7caabd3d7f5" providerId="ADAL" clId="{6A44ABBE-1E75-4F8A-AFB7-1204AD2D0CEB}" dt="2022-09-20T16:12:11.023" v="0"/>
        <pc:sldMkLst>
          <pc:docMk/>
          <pc:sldMk cId="3493147113" sldId="4936"/>
        </pc:sldMkLst>
      </pc:sldChg>
      <pc:sldChg chg="add mod modShow">
        <pc:chgData name="Krebs, Tobias" userId="cecca6f9-0794-4e0a-abfc-b7caabd3d7f5" providerId="ADAL" clId="{6A44ABBE-1E75-4F8A-AFB7-1204AD2D0CEB}" dt="2022-09-26T13:51:33.594" v="207" actId="729"/>
        <pc:sldMkLst>
          <pc:docMk/>
          <pc:sldMk cId="906783913" sldId="4937"/>
        </pc:sldMkLst>
      </pc:sldChg>
      <pc:sldChg chg="add mod modShow">
        <pc:chgData name="Krebs, Tobias" userId="cecca6f9-0794-4e0a-abfc-b7caabd3d7f5" providerId="ADAL" clId="{6A44ABBE-1E75-4F8A-AFB7-1204AD2D0CEB}" dt="2022-09-26T13:51:33.594" v="207" actId="729"/>
        <pc:sldMkLst>
          <pc:docMk/>
          <pc:sldMk cId="3068900757" sldId="4938"/>
        </pc:sldMkLst>
      </pc:sldChg>
      <pc:sldChg chg="add mod modShow">
        <pc:chgData name="Krebs, Tobias" userId="cecca6f9-0794-4e0a-abfc-b7caabd3d7f5" providerId="ADAL" clId="{6A44ABBE-1E75-4F8A-AFB7-1204AD2D0CEB}" dt="2022-09-26T13:58:49.849" v="211" actId="729"/>
        <pc:sldMkLst>
          <pc:docMk/>
          <pc:sldMk cId="692487753" sldId="4940"/>
        </pc:sldMkLst>
      </pc:sldChg>
      <pc:sldChg chg="add">
        <pc:chgData name="Krebs, Tobias" userId="cecca6f9-0794-4e0a-abfc-b7caabd3d7f5" providerId="ADAL" clId="{6A44ABBE-1E75-4F8A-AFB7-1204AD2D0CEB}" dt="2022-09-20T16:12:19.475" v="1"/>
        <pc:sldMkLst>
          <pc:docMk/>
          <pc:sldMk cId="1132287417" sldId="4941"/>
        </pc:sldMkLst>
      </pc:sldChg>
      <pc:sldChg chg="add mod modShow">
        <pc:chgData name="Krebs, Tobias" userId="cecca6f9-0794-4e0a-abfc-b7caabd3d7f5" providerId="ADAL" clId="{6A44ABBE-1E75-4F8A-AFB7-1204AD2D0CEB}" dt="2022-09-26T14:02:17.457" v="218" actId="729"/>
        <pc:sldMkLst>
          <pc:docMk/>
          <pc:sldMk cId="3403771012" sldId="4945"/>
        </pc:sldMkLst>
      </pc:sldChg>
      <pc:sldChg chg="add mod modShow">
        <pc:chgData name="Krebs, Tobias" userId="cecca6f9-0794-4e0a-abfc-b7caabd3d7f5" providerId="ADAL" clId="{6A44ABBE-1E75-4F8A-AFB7-1204AD2D0CEB}" dt="2022-09-26T14:02:17.457" v="218" actId="729"/>
        <pc:sldMkLst>
          <pc:docMk/>
          <pc:sldMk cId="3625244236" sldId="4946"/>
        </pc:sldMkLst>
      </pc:sldChg>
      <pc:sldChg chg="add mod modShow">
        <pc:chgData name="Krebs, Tobias" userId="cecca6f9-0794-4e0a-abfc-b7caabd3d7f5" providerId="ADAL" clId="{6A44ABBE-1E75-4F8A-AFB7-1204AD2D0CEB}" dt="2022-09-26T14:02:17.457" v="218" actId="729"/>
        <pc:sldMkLst>
          <pc:docMk/>
          <pc:sldMk cId="2111926074" sldId="4947"/>
        </pc:sldMkLst>
      </pc:sldChg>
      <pc:sldChg chg="add mod modShow">
        <pc:chgData name="Krebs, Tobias" userId="cecca6f9-0794-4e0a-abfc-b7caabd3d7f5" providerId="ADAL" clId="{6A44ABBE-1E75-4F8A-AFB7-1204AD2D0CEB}" dt="2022-09-26T13:48:24.625" v="200" actId="729"/>
        <pc:sldMkLst>
          <pc:docMk/>
          <pc:sldMk cId="2384858128" sldId="4952"/>
        </pc:sldMkLst>
      </pc:sldChg>
      <pc:sldChg chg="add del">
        <pc:chgData name="Krebs, Tobias" userId="cecca6f9-0794-4e0a-abfc-b7caabd3d7f5" providerId="ADAL" clId="{6A44ABBE-1E75-4F8A-AFB7-1204AD2D0CEB}" dt="2022-09-26T13:48:20.777" v="198" actId="2696"/>
        <pc:sldMkLst>
          <pc:docMk/>
          <pc:sldMk cId="2429017860" sldId="4952"/>
        </pc:sldMkLst>
      </pc:sldChg>
      <pc:sldChg chg="add mod modShow">
        <pc:chgData name="Krebs, Tobias" userId="cecca6f9-0794-4e0a-abfc-b7caabd3d7f5" providerId="ADAL" clId="{6A44ABBE-1E75-4F8A-AFB7-1204AD2D0CEB}" dt="2022-09-26T13:49:33.626" v="202" actId="729"/>
        <pc:sldMkLst>
          <pc:docMk/>
          <pc:sldMk cId="3020389449" sldId="4953"/>
        </pc:sldMkLst>
      </pc:sldChg>
      <pc:sldChg chg="modSp mod">
        <pc:chgData name="Krebs, Tobias" userId="cecca6f9-0794-4e0a-abfc-b7caabd3d7f5" providerId="ADAL" clId="{6A44ABBE-1E75-4F8A-AFB7-1204AD2D0CEB}" dt="2022-09-20T16:24:38.321" v="25" actId="313"/>
        <pc:sldMkLst>
          <pc:docMk/>
          <pc:sldMk cId="3080779783" sldId="4954"/>
        </pc:sldMkLst>
        <pc:spChg chg="mod">
          <ac:chgData name="Krebs, Tobias" userId="cecca6f9-0794-4e0a-abfc-b7caabd3d7f5" providerId="ADAL" clId="{6A44ABBE-1E75-4F8A-AFB7-1204AD2D0CEB}" dt="2022-09-20T16:24:38.321" v="25" actId="313"/>
          <ac:spMkLst>
            <pc:docMk/>
            <pc:sldMk cId="3080779783" sldId="4954"/>
            <ac:spMk id="6" creationId="{A6ACC524-DAE8-49FE-8370-9CC710B1A68C}"/>
          </ac:spMkLst>
        </pc:spChg>
      </pc:sldChg>
      <pc:sldChg chg="add mod modShow">
        <pc:chgData name="Krebs, Tobias" userId="cecca6f9-0794-4e0a-abfc-b7caabd3d7f5" providerId="ADAL" clId="{6A44ABBE-1E75-4F8A-AFB7-1204AD2D0CEB}" dt="2022-09-26T13:39:27.955" v="173" actId="729"/>
        <pc:sldMkLst>
          <pc:docMk/>
          <pc:sldMk cId="3718065790" sldId="4955"/>
        </pc:sldMkLst>
      </pc:sldChg>
      <pc:sldChg chg="add mod modShow">
        <pc:chgData name="Krebs, Tobias" userId="cecca6f9-0794-4e0a-abfc-b7caabd3d7f5" providerId="ADAL" clId="{6A44ABBE-1E75-4F8A-AFB7-1204AD2D0CEB}" dt="2022-09-26T13:41:01.715" v="177" actId="729"/>
        <pc:sldMkLst>
          <pc:docMk/>
          <pc:sldMk cId="2770545258" sldId="4956"/>
        </pc:sldMkLst>
      </pc:sldChg>
      <pc:sldChg chg="modSp mod">
        <pc:chgData name="Krebs, Tobias" userId="cecca6f9-0794-4e0a-abfc-b7caabd3d7f5" providerId="ADAL" clId="{6A44ABBE-1E75-4F8A-AFB7-1204AD2D0CEB}" dt="2022-09-20T16:25:19.900" v="26" actId="790"/>
        <pc:sldMkLst>
          <pc:docMk/>
          <pc:sldMk cId="3013290804" sldId="4958"/>
        </pc:sldMkLst>
        <pc:spChg chg="mod">
          <ac:chgData name="Krebs, Tobias" userId="cecca6f9-0794-4e0a-abfc-b7caabd3d7f5" providerId="ADAL" clId="{6A44ABBE-1E75-4F8A-AFB7-1204AD2D0CEB}" dt="2022-09-20T16:25:19.900" v="26" actId="790"/>
          <ac:spMkLst>
            <pc:docMk/>
            <pc:sldMk cId="3013290804" sldId="4958"/>
            <ac:spMk id="6" creationId="{B440FB62-6C53-4BA7-87F5-ED229090711A}"/>
          </ac:spMkLst>
        </pc:spChg>
      </pc:sldChg>
      <pc:sldChg chg="add mod modShow">
        <pc:chgData name="Krebs, Tobias" userId="cecca6f9-0794-4e0a-abfc-b7caabd3d7f5" providerId="ADAL" clId="{6A44ABBE-1E75-4F8A-AFB7-1204AD2D0CEB}" dt="2022-09-26T13:41:01.715" v="177" actId="729"/>
        <pc:sldMkLst>
          <pc:docMk/>
          <pc:sldMk cId="1733574131" sldId="4960"/>
        </pc:sldMkLst>
      </pc:sldChg>
      <pc:sldChg chg="add mod modShow">
        <pc:chgData name="Krebs, Tobias" userId="cecca6f9-0794-4e0a-abfc-b7caabd3d7f5" providerId="ADAL" clId="{6A44ABBE-1E75-4F8A-AFB7-1204AD2D0CEB}" dt="2022-09-26T13:31:17.259" v="165" actId="729"/>
        <pc:sldMkLst>
          <pc:docMk/>
          <pc:sldMk cId="2708134603" sldId="2134804140"/>
        </pc:sldMkLst>
      </pc:sldChg>
      <pc:sldChg chg="modSp mod">
        <pc:chgData name="Krebs, Tobias" userId="cecca6f9-0794-4e0a-abfc-b7caabd3d7f5" providerId="ADAL" clId="{6A44ABBE-1E75-4F8A-AFB7-1204AD2D0CEB}" dt="2022-09-20T16:13:41.464" v="7" actId="790"/>
        <pc:sldMkLst>
          <pc:docMk/>
          <pc:sldMk cId="2240579995" sldId="2134804164"/>
        </pc:sldMkLst>
        <pc:spChg chg="mod">
          <ac:chgData name="Krebs, Tobias" userId="cecca6f9-0794-4e0a-abfc-b7caabd3d7f5" providerId="ADAL" clId="{6A44ABBE-1E75-4F8A-AFB7-1204AD2D0CEB}" dt="2022-09-20T16:13:40.960" v="6" actId="20577"/>
          <ac:spMkLst>
            <pc:docMk/>
            <pc:sldMk cId="2240579995" sldId="2134804164"/>
            <ac:spMk id="75" creationId="{D250355E-002D-45D8-A2AA-A710F83BD4FD}"/>
          </ac:spMkLst>
        </pc:spChg>
        <pc:spChg chg="mod">
          <ac:chgData name="Krebs, Tobias" userId="cecca6f9-0794-4e0a-abfc-b7caabd3d7f5" providerId="ADAL" clId="{6A44ABBE-1E75-4F8A-AFB7-1204AD2D0CEB}" dt="2022-09-20T16:13:41.464" v="7" actId="790"/>
          <ac:spMkLst>
            <pc:docMk/>
            <pc:sldMk cId="2240579995" sldId="2134804164"/>
            <ac:spMk id="107" creationId="{797A36C9-ECC3-4F49-84D9-8EF63398EBEF}"/>
          </ac:spMkLst>
        </pc:spChg>
      </pc:sldChg>
      <pc:sldChg chg="add mod modShow">
        <pc:chgData name="Krebs, Tobias" userId="cecca6f9-0794-4e0a-abfc-b7caabd3d7f5" providerId="ADAL" clId="{6A44ABBE-1E75-4F8A-AFB7-1204AD2D0CEB}" dt="2022-09-26T13:47:29.443" v="196" actId="729"/>
        <pc:sldMkLst>
          <pc:docMk/>
          <pc:sldMk cId="2691461134" sldId="2134804166"/>
        </pc:sldMkLst>
      </pc:sldChg>
      <pc:sldChg chg="modSp mod">
        <pc:chgData name="Krebs, Tobias" userId="cecca6f9-0794-4e0a-abfc-b7caabd3d7f5" providerId="ADAL" clId="{6A44ABBE-1E75-4F8A-AFB7-1204AD2D0CEB}" dt="2022-09-20T16:27:08.494" v="49" actId="20577"/>
        <pc:sldMkLst>
          <pc:docMk/>
          <pc:sldMk cId="3196325218" sldId="2134804167"/>
        </pc:sldMkLst>
        <pc:spChg chg="mod">
          <ac:chgData name="Krebs, Tobias" userId="cecca6f9-0794-4e0a-abfc-b7caabd3d7f5" providerId="ADAL" clId="{6A44ABBE-1E75-4F8A-AFB7-1204AD2D0CEB}" dt="2022-09-20T16:27:08.494" v="49" actId="20577"/>
          <ac:spMkLst>
            <pc:docMk/>
            <pc:sldMk cId="3196325218" sldId="2134804167"/>
            <ac:spMk id="7" creationId="{4232DAE3-DD08-4A9C-91A1-9EF4AC44D554}"/>
          </ac:spMkLst>
        </pc:spChg>
      </pc:sldChg>
      <pc:sldChg chg="modSp mod">
        <pc:chgData name="Krebs, Tobias" userId="cecca6f9-0794-4e0a-abfc-b7caabd3d7f5" providerId="ADAL" clId="{6A44ABBE-1E75-4F8A-AFB7-1204AD2D0CEB}" dt="2022-09-20T16:28:16.412" v="50" actId="790"/>
        <pc:sldMkLst>
          <pc:docMk/>
          <pc:sldMk cId="701214060" sldId="2134804169"/>
        </pc:sldMkLst>
        <pc:spChg chg="mod">
          <ac:chgData name="Krebs, Tobias" userId="cecca6f9-0794-4e0a-abfc-b7caabd3d7f5" providerId="ADAL" clId="{6A44ABBE-1E75-4F8A-AFB7-1204AD2D0CEB}" dt="2022-09-20T16:28:16.412" v="50" actId="790"/>
          <ac:spMkLst>
            <pc:docMk/>
            <pc:sldMk cId="701214060" sldId="2134804169"/>
            <ac:spMk id="10" creationId="{37DBC269-3D72-4F14-89A8-2984203B07E5}"/>
          </ac:spMkLst>
        </pc:spChg>
      </pc:sldChg>
      <pc:sldChg chg="add mod modShow">
        <pc:chgData name="Krebs, Tobias" userId="cecca6f9-0794-4e0a-abfc-b7caabd3d7f5" providerId="ADAL" clId="{6A44ABBE-1E75-4F8A-AFB7-1204AD2D0CEB}" dt="2022-09-26T13:57:06.647" v="209" actId="729"/>
        <pc:sldMkLst>
          <pc:docMk/>
          <pc:sldMk cId="3543047530" sldId="2134804170"/>
        </pc:sldMkLst>
      </pc:sldChg>
      <pc:sldChg chg="add">
        <pc:chgData name="Krebs, Tobias" userId="cecca6f9-0794-4e0a-abfc-b7caabd3d7f5" providerId="ADAL" clId="{6A44ABBE-1E75-4F8A-AFB7-1204AD2D0CEB}" dt="2022-09-20T16:12:11.023" v="0"/>
        <pc:sldMkLst>
          <pc:docMk/>
          <pc:sldMk cId="1999660886" sldId="2134804171"/>
        </pc:sldMkLst>
      </pc:sldChg>
      <pc:sldChg chg="add">
        <pc:chgData name="Krebs, Tobias" userId="cecca6f9-0794-4e0a-abfc-b7caabd3d7f5" providerId="ADAL" clId="{6A44ABBE-1E75-4F8A-AFB7-1204AD2D0CEB}" dt="2022-09-20T16:12:19.475" v="1"/>
        <pc:sldMkLst>
          <pc:docMk/>
          <pc:sldMk cId="3956533847" sldId="2134804174"/>
        </pc:sldMkLst>
      </pc:sldChg>
      <pc:sldChg chg="modSp add mod">
        <pc:chgData name="Krebs, Tobias" userId="cecca6f9-0794-4e0a-abfc-b7caabd3d7f5" providerId="ADAL" clId="{6A44ABBE-1E75-4F8A-AFB7-1204AD2D0CEB}" dt="2022-09-20T16:50:11.099" v="105" actId="790"/>
        <pc:sldMkLst>
          <pc:docMk/>
          <pc:sldMk cId="114063089" sldId="2134804175"/>
        </pc:sldMkLst>
        <pc:spChg chg="mod">
          <ac:chgData name="Krebs, Tobias" userId="cecca6f9-0794-4e0a-abfc-b7caabd3d7f5" providerId="ADAL" clId="{6A44ABBE-1E75-4F8A-AFB7-1204AD2D0CEB}" dt="2022-09-20T16:49:17.323" v="103" actId="790"/>
          <ac:spMkLst>
            <pc:docMk/>
            <pc:sldMk cId="114063089" sldId="2134804175"/>
            <ac:spMk id="3" creationId="{0D93E662-070E-4E66-B182-C9080F2EA5AA}"/>
          </ac:spMkLst>
        </pc:spChg>
        <pc:spChg chg="mod">
          <ac:chgData name="Krebs, Tobias" userId="cecca6f9-0794-4e0a-abfc-b7caabd3d7f5" providerId="ADAL" clId="{6A44ABBE-1E75-4F8A-AFB7-1204AD2D0CEB}" dt="2022-09-20T16:50:11.099" v="105" actId="790"/>
          <ac:spMkLst>
            <pc:docMk/>
            <pc:sldMk cId="114063089" sldId="2134804175"/>
            <ac:spMk id="23" creationId="{D29A02F1-A18B-4465-9982-3C14ED203BC7}"/>
          </ac:spMkLst>
        </pc:spChg>
      </pc:sldChg>
      <pc:sldChg chg="del">
        <pc:chgData name="Krebs, Tobias" userId="cecca6f9-0794-4e0a-abfc-b7caabd3d7f5" providerId="ADAL" clId="{6A44ABBE-1E75-4F8A-AFB7-1204AD2D0CEB}" dt="2022-09-20T16:14:15.531" v="8" actId="47"/>
        <pc:sldMkLst>
          <pc:docMk/>
          <pc:sldMk cId="1840499661" sldId="2134804176"/>
        </pc:sldMkLst>
      </pc:sldChg>
      <pc:sldChg chg="del">
        <pc:chgData name="Krebs, Tobias" userId="cecca6f9-0794-4e0a-abfc-b7caabd3d7f5" providerId="ADAL" clId="{6A44ABBE-1E75-4F8A-AFB7-1204AD2D0CEB}" dt="2022-09-20T16:14:17.317" v="9" actId="47"/>
        <pc:sldMkLst>
          <pc:docMk/>
          <pc:sldMk cId="199738668" sldId="2134804177"/>
        </pc:sldMkLst>
      </pc:sldChg>
      <pc:sldChg chg="add mod modShow">
        <pc:chgData name="Krebs, Tobias" userId="cecca6f9-0794-4e0a-abfc-b7caabd3d7f5" providerId="ADAL" clId="{6A44ABBE-1E75-4F8A-AFB7-1204AD2D0CEB}" dt="2022-09-26T13:44:23.105" v="185" actId="729"/>
        <pc:sldMkLst>
          <pc:docMk/>
          <pc:sldMk cId="2216500073" sldId="2134804183"/>
        </pc:sldMkLst>
      </pc:sldChg>
      <pc:sldChg chg="add mod modShow">
        <pc:chgData name="Krebs, Tobias" userId="cecca6f9-0794-4e0a-abfc-b7caabd3d7f5" providerId="ADAL" clId="{6A44ABBE-1E75-4F8A-AFB7-1204AD2D0CEB}" dt="2022-09-26T13:37:45.044" v="171" actId="729"/>
        <pc:sldMkLst>
          <pc:docMk/>
          <pc:sldMk cId="1040857039" sldId="2134804188"/>
        </pc:sldMkLst>
      </pc:sldChg>
      <pc:sldChg chg="delSp modSp add mod">
        <pc:chgData name="Krebs, Tobias" userId="cecca6f9-0794-4e0a-abfc-b7caabd3d7f5" providerId="ADAL" clId="{6A44ABBE-1E75-4F8A-AFB7-1204AD2D0CEB}" dt="2022-09-20T16:52:12.612" v="113" actId="790"/>
        <pc:sldMkLst>
          <pc:docMk/>
          <pc:sldMk cId="5406366" sldId="2134804191"/>
        </pc:sldMkLst>
        <pc:spChg chg="mod">
          <ac:chgData name="Krebs, Tobias" userId="cecca6f9-0794-4e0a-abfc-b7caabd3d7f5" providerId="ADAL" clId="{6A44ABBE-1E75-4F8A-AFB7-1204AD2D0CEB}" dt="2022-09-20T16:52:12.612" v="113" actId="790"/>
          <ac:spMkLst>
            <pc:docMk/>
            <pc:sldMk cId="5406366" sldId="2134804191"/>
            <ac:spMk id="3" creationId="{0D93E662-070E-4E66-B182-C9080F2EA5AA}"/>
          </ac:spMkLst>
        </pc:spChg>
        <pc:spChg chg="mod">
          <ac:chgData name="Krebs, Tobias" userId="cecca6f9-0794-4e0a-abfc-b7caabd3d7f5" providerId="ADAL" clId="{6A44ABBE-1E75-4F8A-AFB7-1204AD2D0CEB}" dt="2022-09-20T16:51:38.120" v="107"/>
          <ac:spMkLst>
            <pc:docMk/>
            <pc:sldMk cId="5406366" sldId="2134804191"/>
            <ac:spMk id="8" creationId="{994A4938-3CF0-4D5D-9B6C-8A5E8CC261C4}"/>
          </ac:spMkLst>
        </pc:spChg>
        <pc:spChg chg="del mod">
          <ac:chgData name="Krebs, Tobias" userId="cecca6f9-0794-4e0a-abfc-b7caabd3d7f5" providerId="ADAL" clId="{6A44ABBE-1E75-4F8A-AFB7-1204AD2D0CEB}" dt="2022-09-20T16:51:42.156" v="108" actId="478"/>
          <ac:spMkLst>
            <pc:docMk/>
            <pc:sldMk cId="5406366" sldId="2134804191"/>
            <ac:spMk id="14" creationId="{7A521844-DFFA-4936-8284-1E03CDE1E2CC}"/>
          </ac:spMkLst>
        </pc:spChg>
      </pc:sldChg>
      <pc:sldChg chg="addSp delSp modSp add mod">
        <pc:chgData name="Krebs, Tobias" userId="cecca6f9-0794-4e0a-abfc-b7caabd3d7f5" providerId="ADAL" clId="{6A44ABBE-1E75-4F8A-AFB7-1204AD2D0CEB}" dt="2022-09-20T16:52:06.748" v="112" actId="790"/>
        <pc:sldMkLst>
          <pc:docMk/>
          <pc:sldMk cId="8292407" sldId="2134804192"/>
        </pc:sldMkLst>
        <pc:spChg chg="add mod">
          <ac:chgData name="Krebs, Tobias" userId="cecca6f9-0794-4e0a-abfc-b7caabd3d7f5" providerId="ADAL" clId="{6A44ABBE-1E75-4F8A-AFB7-1204AD2D0CEB}" dt="2022-09-20T16:51:59.543" v="111"/>
          <ac:spMkLst>
            <pc:docMk/>
            <pc:sldMk cId="8292407" sldId="2134804192"/>
            <ac:spMk id="2" creationId="{723CEC21-92B9-5BB0-4FFB-800219D38891}"/>
          </ac:spMkLst>
        </pc:spChg>
        <pc:spChg chg="mod">
          <ac:chgData name="Krebs, Tobias" userId="cecca6f9-0794-4e0a-abfc-b7caabd3d7f5" providerId="ADAL" clId="{6A44ABBE-1E75-4F8A-AFB7-1204AD2D0CEB}" dt="2022-09-20T16:52:06.748" v="112" actId="790"/>
          <ac:spMkLst>
            <pc:docMk/>
            <pc:sldMk cId="8292407" sldId="2134804192"/>
            <ac:spMk id="3" creationId="{0D93E662-070E-4E66-B182-C9080F2EA5AA}"/>
          </ac:spMkLst>
        </pc:spChg>
        <pc:spChg chg="del">
          <ac:chgData name="Krebs, Tobias" userId="cecca6f9-0794-4e0a-abfc-b7caabd3d7f5" providerId="ADAL" clId="{6A44ABBE-1E75-4F8A-AFB7-1204AD2D0CEB}" dt="2022-09-20T16:51:58.614" v="110" actId="478"/>
          <ac:spMkLst>
            <pc:docMk/>
            <pc:sldMk cId="8292407" sldId="2134804192"/>
            <ac:spMk id="8" creationId="{994A4938-3CF0-4D5D-9B6C-8A5E8CC261C4}"/>
          </ac:spMkLst>
        </pc:spChg>
        <pc:spChg chg="del">
          <ac:chgData name="Krebs, Tobias" userId="cecca6f9-0794-4e0a-abfc-b7caabd3d7f5" providerId="ADAL" clId="{6A44ABBE-1E75-4F8A-AFB7-1204AD2D0CEB}" dt="2022-09-20T16:51:57.399" v="109" actId="478"/>
          <ac:spMkLst>
            <pc:docMk/>
            <pc:sldMk cId="8292407" sldId="2134804192"/>
            <ac:spMk id="14" creationId="{7A521844-DFFA-4936-8284-1E03CDE1E2CC}"/>
          </ac:spMkLst>
        </pc:spChg>
      </pc:sldChg>
      <pc:sldChg chg="addSp delSp modSp add mod">
        <pc:chgData name="Krebs, Tobias" userId="cecca6f9-0794-4e0a-abfc-b7caabd3d7f5" providerId="ADAL" clId="{6A44ABBE-1E75-4F8A-AFB7-1204AD2D0CEB}" dt="2022-09-20T16:52:43.922" v="118"/>
        <pc:sldMkLst>
          <pc:docMk/>
          <pc:sldMk cId="2608004130" sldId="2134804193"/>
        </pc:sldMkLst>
        <pc:spChg chg="add mod">
          <ac:chgData name="Krebs, Tobias" userId="cecca6f9-0794-4e0a-abfc-b7caabd3d7f5" providerId="ADAL" clId="{6A44ABBE-1E75-4F8A-AFB7-1204AD2D0CEB}" dt="2022-09-20T16:52:43.922" v="118"/>
          <ac:spMkLst>
            <pc:docMk/>
            <pc:sldMk cId="2608004130" sldId="2134804193"/>
            <ac:spMk id="2" creationId="{4CF18168-0411-947C-EE89-3C7E09847BB3}"/>
          </ac:spMkLst>
        </pc:spChg>
        <pc:spChg chg="mod">
          <ac:chgData name="Krebs, Tobias" userId="cecca6f9-0794-4e0a-abfc-b7caabd3d7f5" providerId="ADAL" clId="{6A44ABBE-1E75-4F8A-AFB7-1204AD2D0CEB}" dt="2022-09-20T16:52:21.059" v="114" actId="790"/>
          <ac:spMkLst>
            <pc:docMk/>
            <pc:sldMk cId="2608004130" sldId="2134804193"/>
            <ac:spMk id="3" creationId="{0D93E662-070E-4E66-B182-C9080F2EA5AA}"/>
          </ac:spMkLst>
        </pc:spChg>
        <pc:spChg chg="del">
          <ac:chgData name="Krebs, Tobias" userId="cecca6f9-0794-4e0a-abfc-b7caabd3d7f5" providerId="ADAL" clId="{6A44ABBE-1E75-4F8A-AFB7-1204AD2D0CEB}" dt="2022-09-20T16:52:43.556" v="117" actId="478"/>
          <ac:spMkLst>
            <pc:docMk/>
            <pc:sldMk cId="2608004130" sldId="2134804193"/>
            <ac:spMk id="8" creationId="{994A4938-3CF0-4D5D-9B6C-8A5E8CC261C4}"/>
          </ac:spMkLst>
        </pc:spChg>
        <pc:spChg chg="del">
          <ac:chgData name="Krebs, Tobias" userId="cecca6f9-0794-4e0a-abfc-b7caabd3d7f5" providerId="ADAL" clId="{6A44ABBE-1E75-4F8A-AFB7-1204AD2D0CEB}" dt="2022-09-20T16:52:40.640" v="116" actId="478"/>
          <ac:spMkLst>
            <pc:docMk/>
            <pc:sldMk cId="2608004130" sldId="2134804193"/>
            <ac:spMk id="14" creationId="{7A521844-DFFA-4936-8284-1E03CDE1E2CC}"/>
          </ac:spMkLst>
        </pc:spChg>
      </pc:sldChg>
      <pc:sldChg chg="addSp delSp modSp add mod">
        <pc:chgData name="Krebs, Tobias" userId="cecca6f9-0794-4e0a-abfc-b7caabd3d7f5" providerId="ADAL" clId="{6A44ABBE-1E75-4F8A-AFB7-1204AD2D0CEB}" dt="2022-09-20T16:52:51.925" v="121"/>
        <pc:sldMkLst>
          <pc:docMk/>
          <pc:sldMk cId="1216718469" sldId="2134804194"/>
        </pc:sldMkLst>
        <pc:spChg chg="add mod">
          <ac:chgData name="Krebs, Tobias" userId="cecca6f9-0794-4e0a-abfc-b7caabd3d7f5" providerId="ADAL" clId="{6A44ABBE-1E75-4F8A-AFB7-1204AD2D0CEB}" dt="2022-09-20T16:52:51.925" v="121"/>
          <ac:spMkLst>
            <pc:docMk/>
            <pc:sldMk cId="1216718469" sldId="2134804194"/>
            <ac:spMk id="2" creationId="{D1EA535F-2ADF-8BBF-66EF-D2AF68FF6518}"/>
          </ac:spMkLst>
        </pc:spChg>
        <pc:spChg chg="mod">
          <ac:chgData name="Krebs, Tobias" userId="cecca6f9-0794-4e0a-abfc-b7caabd3d7f5" providerId="ADAL" clId="{6A44ABBE-1E75-4F8A-AFB7-1204AD2D0CEB}" dt="2022-09-20T16:52:29.484" v="115" actId="790"/>
          <ac:spMkLst>
            <pc:docMk/>
            <pc:sldMk cId="1216718469" sldId="2134804194"/>
            <ac:spMk id="3" creationId="{0D93E662-070E-4E66-B182-C9080F2EA5AA}"/>
          </ac:spMkLst>
        </pc:spChg>
        <pc:spChg chg="del">
          <ac:chgData name="Krebs, Tobias" userId="cecca6f9-0794-4e0a-abfc-b7caabd3d7f5" providerId="ADAL" clId="{6A44ABBE-1E75-4F8A-AFB7-1204AD2D0CEB}" dt="2022-09-20T16:52:51.508" v="120" actId="478"/>
          <ac:spMkLst>
            <pc:docMk/>
            <pc:sldMk cId="1216718469" sldId="2134804194"/>
            <ac:spMk id="8" creationId="{994A4938-3CF0-4D5D-9B6C-8A5E8CC261C4}"/>
          </ac:spMkLst>
        </pc:spChg>
        <pc:spChg chg="del">
          <ac:chgData name="Krebs, Tobias" userId="cecca6f9-0794-4e0a-abfc-b7caabd3d7f5" providerId="ADAL" clId="{6A44ABBE-1E75-4F8A-AFB7-1204AD2D0CEB}" dt="2022-09-20T16:52:48.148" v="119" actId="478"/>
          <ac:spMkLst>
            <pc:docMk/>
            <pc:sldMk cId="1216718469" sldId="2134804194"/>
            <ac:spMk id="14" creationId="{7A521844-DFFA-4936-8284-1E03CDE1E2CC}"/>
          </ac:spMkLst>
        </pc:spChg>
      </pc:sldChg>
      <pc:sldChg chg="delSp modSp add del mod">
        <pc:chgData name="Krebs, Tobias" userId="cecca6f9-0794-4e0a-abfc-b7caabd3d7f5" providerId="ADAL" clId="{6A44ABBE-1E75-4F8A-AFB7-1204AD2D0CEB}" dt="2022-09-26T14:00:20.752" v="216" actId="47"/>
        <pc:sldMkLst>
          <pc:docMk/>
          <pc:sldMk cId="71307618" sldId="2134804195"/>
        </pc:sldMkLst>
        <pc:spChg chg="mod">
          <ac:chgData name="Krebs, Tobias" userId="cecca6f9-0794-4e0a-abfc-b7caabd3d7f5" providerId="ADAL" clId="{6A44ABBE-1E75-4F8A-AFB7-1204AD2D0CEB}" dt="2022-09-20T16:54:06.027" v="127"/>
          <ac:spMkLst>
            <pc:docMk/>
            <pc:sldMk cId="71307618" sldId="2134804195"/>
            <ac:spMk id="3" creationId="{0D93E662-070E-4E66-B182-C9080F2EA5AA}"/>
          </ac:spMkLst>
        </pc:spChg>
        <pc:spChg chg="mod">
          <ac:chgData name="Krebs, Tobias" userId="cecca6f9-0794-4e0a-abfc-b7caabd3d7f5" providerId="ADAL" clId="{6A44ABBE-1E75-4F8A-AFB7-1204AD2D0CEB}" dt="2022-09-20T16:53:50.193" v="125"/>
          <ac:spMkLst>
            <pc:docMk/>
            <pc:sldMk cId="71307618" sldId="2134804195"/>
            <ac:spMk id="8" creationId="{994A4938-3CF0-4D5D-9B6C-8A5E8CC261C4}"/>
          </ac:spMkLst>
        </pc:spChg>
        <pc:spChg chg="del">
          <ac:chgData name="Krebs, Tobias" userId="cecca6f9-0794-4e0a-abfc-b7caabd3d7f5" providerId="ADAL" clId="{6A44ABBE-1E75-4F8A-AFB7-1204AD2D0CEB}" dt="2022-09-20T16:53:52.137" v="126" actId="478"/>
          <ac:spMkLst>
            <pc:docMk/>
            <pc:sldMk cId="71307618" sldId="2134804195"/>
            <ac:spMk id="14" creationId="{7A521844-DFFA-4936-8284-1E03CDE1E2CC}"/>
          </ac:spMkLst>
        </pc:spChg>
      </pc:sldChg>
      <pc:sldChg chg="add mod modShow">
        <pc:chgData name="Krebs, Tobias" userId="cecca6f9-0794-4e0a-abfc-b7caabd3d7f5" providerId="ADAL" clId="{6A44ABBE-1E75-4F8A-AFB7-1204AD2D0CEB}" dt="2022-09-26T13:59:51.735" v="215" actId="729"/>
        <pc:sldMkLst>
          <pc:docMk/>
          <pc:sldMk cId="3974247914" sldId="2134804197"/>
        </pc:sldMkLst>
      </pc:sldChg>
      <pc:sldChg chg="add mod modShow">
        <pc:chgData name="Krebs, Tobias" userId="cecca6f9-0794-4e0a-abfc-b7caabd3d7f5" providerId="ADAL" clId="{6A44ABBE-1E75-4F8A-AFB7-1204AD2D0CEB}" dt="2022-09-26T13:59:51.735" v="215" actId="729"/>
        <pc:sldMkLst>
          <pc:docMk/>
          <pc:sldMk cId="4156153043" sldId="2134804198"/>
        </pc:sldMkLst>
      </pc:sldChg>
      <pc:sldChg chg="add mod modShow">
        <pc:chgData name="Krebs, Tobias" userId="cecca6f9-0794-4e0a-abfc-b7caabd3d7f5" providerId="ADAL" clId="{6A44ABBE-1E75-4F8A-AFB7-1204AD2D0CEB}" dt="2022-09-26T13:37:45.044" v="171" actId="729"/>
        <pc:sldMkLst>
          <pc:docMk/>
          <pc:sldMk cId="347086056" sldId="2134804201"/>
        </pc:sldMkLst>
      </pc:sldChg>
      <pc:sldChg chg="modSp mod">
        <pc:chgData name="Krebs, Tobias" userId="cecca6f9-0794-4e0a-abfc-b7caabd3d7f5" providerId="ADAL" clId="{6A44ABBE-1E75-4F8A-AFB7-1204AD2D0CEB}" dt="2022-09-20T16:14:30.911" v="10" actId="790"/>
        <pc:sldMkLst>
          <pc:docMk/>
          <pc:sldMk cId="2715367093" sldId="2134804205"/>
        </pc:sldMkLst>
        <pc:spChg chg="mod">
          <ac:chgData name="Krebs, Tobias" userId="cecca6f9-0794-4e0a-abfc-b7caabd3d7f5" providerId="ADAL" clId="{6A44ABBE-1E75-4F8A-AFB7-1204AD2D0CEB}" dt="2022-09-20T16:14:30.911" v="10" actId="790"/>
          <ac:spMkLst>
            <pc:docMk/>
            <pc:sldMk cId="2715367093" sldId="2134804205"/>
            <ac:spMk id="5" creationId="{1AEAB75C-D37D-4D4B-AFCF-3872356A9AFC}"/>
          </ac:spMkLst>
        </pc:spChg>
      </pc:sldChg>
      <pc:sldChg chg="add">
        <pc:chgData name="Krebs, Tobias" userId="cecca6f9-0794-4e0a-abfc-b7caabd3d7f5" providerId="ADAL" clId="{6A44ABBE-1E75-4F8A-AFB7-1204AD2D0CEB}" dt="2022-09-20T16:12:11.023" v="0"/>
        <pc:sldMkLst>
          <pc:docMk/>
          <pc:sldMk cId="2818326604" sldId="2134804206"/>
        </pc:sldMkLst>
      </pc:sldChg>
      <pc:sldChg chg="modSp add mod">
        <pc:chgData name="Krebs, Tobias" userId="cecca6f9-0794-4e0a-abfc-b7caabd3d7f5" providerId="ADAL" clId="{6A44ABBE-1E75-4F8A-AFB7-1204AD2D0CEB}" dt="2022-09-20T16:54:35.868" v="128" actId="790"/>
        <pc:sldMkLst>
          <pc:docMk/>
          <pc:sldMk cId="2264478541" sldId="2134804207"/>
        </pc:sldMkLst>
        <pc:spChg chg="mod">
          <ac:chgData name="Krebs, Tobias" userId="cecca6f9-0794-4e0a-abfc-b7caabd3d7f5" providerId="ADAL" clId="{6A44ABBE-1E75-4F8A-AFB7-1204AD2D0CEB}" dt="2022-09-20T16:54:35.868" v="128" actId="790"/>
          <ac:spMkLst>
            <pc:docMk/>
            <pc:sldMk cId="2264478541" sldId="2134804207"/>
            <ac:spMk id="6" creationId="{12EA9D56-F951-5874-09E7-A869E9046B9D}"/>
          </ac:spMkLst>
        </pc:spChg>
      </pc:sldChg>
      <pc:sldChg chg="add">
        <pc:chgData name="Krebs, Tobias" userId="cecca6f9-0794-4e0a-abfc-b7caabd3d7f5" providerId="ADAL" clId="{6A44ABBE-1E75-4F8A-AFB7-1204AD2D0CEB}" dt="2022-09-20T16:12:11.023" v="0"/>
        <pc:sldMkLst>
          <pc:docMk/>
          <pc:sldMk cId="2424178441" sldId="2134804208"/>
        </pc:sldMkLst>
      </pc:sldChg>
      <pc:sldChg chg="add">
        <pc:chgData name="Krebs, Tobias" userId="cecca6f9-0794-4e0a-abfc-b7caabd3d7f5" providerId="ADAL" clId="{6A44ABBE-1E75-4F8A-AFB7-1204AD2D0CEB}" dt="2022-09-20T16:12:19.475" v="1"/>
        <pc:sldMkLst>
          <pc:docMk/>
          <pc:sldMk cId="1554184345" sldId="2134804210"/>
        </pc:sldMkLst>
      </pc:sldChg>
      <pc:sldChg chg="modSp add mod">
        <pc:chgData name="Krebs, Tobias" userId="cecca6f9-0794-4e0a-abfc-b7caabd3d7f5" providerId="ADAL" clId="{6A44ABBE-1E75-4F8A-AFB7-1204AD2D0CEB}" dt="2022-09-20T16:57:38.114" v="152" actId="20577"/>
        <pc:sldMkLst>
          <pc:docMk/>
          <pc:sldMk cId="2321673836" sldId="2134804211"/>
        </pc:sldMkLst>
        <pc:spChg chg="mod">
          <ac:chgData name="Krebs, Tobias" userId="cecca6f9-0794-4e0a-abfc-b7caabd3d7f5" providerId="ADAL" clId="{6A44ABBE-1E75-4F8A-AFB7-1204AD2D0CEB}" dt="2022-09-20T16:57:38.114" v="152" actId="20577"/>
          <ac:spMkLst>
            <pc:docMk/>
            <pc:sldMk cId="2321673836" sldId="2134804211"/>
            <ac:spMk id="2" creationId="{31059A2D-2F2E-9909-4558-82BE530E43BC}"/>
          </ac:spMkLst>
        </pc:spChg>
      </pc:sldChg>
      <pc:sldChg chg="modSp add mod">
        <pc:chgData name="Krebs, Tobias" userId="cecca6f9-0794-4e0a-abfc-b7caabd3d7f5" providerId="ADAL" clId="{6A44ABBE-1E75-4F8A-AFB7-1204AD2D0CEB}" dt="2022-09-20T16:46:05.252" v="81" actId="790"/>
        <pc:sldMkLst>
          <pc:docMk/>
          <pc:sldMk cId="2370898628" sldId="2134804213"/>
        </pc:sldMkLst>
        <pc:spChg chg="mod">
          <ac:chgData name="Krebs, Tobias" userId="cecca6f9-0794-4e0a-abfc-b7caabd3d7f5" providerId="ADAL" clId="{6A44ABBE-1E75-4F8A-AFB7-1204AD2D0CEB}" dt="2022-09-20T16:46:05.252" v="81" actId="790"/>
          <ac:spMkLst>
            <pc:docMk/>
            <pc:sldMk cId="2370898628" sldId="2134804213"/>
            <ac:spMk id="6" creationId="{12EA9D56-F951-5874-09E7-A869E9046B9D}"/>
          </ac:spMkLst>
        </pc:spChg>
      </pc:sldChg>
      <pc:sldChg chg="modSp add mod">
        <pc:chgData name="Krebs, Tobias" userId="cecca6f9-0794-4e0a-abfc-b7caabd3d7f5" providerId="ADAL" clId="{6A44ABBE-1E75-4F8A-AFB7-1204AD2D0CEB}" dt="2022-09-20T16:47:38.420" v="100" actId="20577"/>
        <pc:sldMkLst>
          <pc:docMk/>
          <pc:sldMk cId="87402660" sldId="2134804214"/>
        </pc:sldMkLst>
        <pc:spChg chg="mod">
          <ac:chgData name="Krebs, Tobias" userId="cecca6f9-0794-4e0a-abfc-b7caabd3d7f5" providerId="ADAL" clId="{6A44ABBE-1E75-4F8A-AFB7-1204AD2D0CEB}" dt="2022-09-20T16:47:38.420" v="100" actId="20577"/>
          <ac:spMkLst>
            <pc:docMk/>
            <pc:sldMk cId="87402660" sldId="2134804214"/>
            <ac:spMk id="2" creationId="{31059A2D-2F2E-9909-4558-82BE530E43BC}"/>
          </ac:spMkLst>
        </pc:spChg>
      </pc:sldChg>
      <pc:sldChg chg="modSp add mod">
        <pc:chgData name="Krebs, Tobias" userId="cecca6f9-0794-4e0a-abfc-b7caabd3d7f5" providerId="ADAL" clId="{6A44ABBE-1E75-4F8A-AFB7-1204AD2D0CEB}" dt="2022-09-20T16:58:37.729" v="158" actId="20577"/>
        <pc:sldMkLst>
          <pc:docMk/>
          <pc:sldMk cId="1176196634" sldId="2134804215"/>
        </pc:sldMkLst>
        <pc:spChg chg="mod">
          <ac:chgData name="Krebs, Tobias" userId="cecca6f9-0794-4e0a-abfc-b7caabd3d7f5" providerId="ADAL" clId="{6A44ABBE-1E75-4F8A-AFB7-1204AD2D0CEB}" dt="2022-09-20T16:58:37.729" v="158" actId="20577"/>
          <ac:spMkLst>
            <pc:docMk/>
            <pc:sldMk cId="1176196634" sldId="2134804215"/>
            <ac:spMk id="2" creationId="{31059A2D-2F2E-9909-4558-82BE530E43BC}"/>
          </ac:spMkLst>
        </pc:spChg>
        <pc:spChg chg="mod">
          <ac:chgData name="Krebs, Tobias" userId="cecca6f9-0794-4e0a-abfc-b7caabd3d7f5" providerId="ADAL" clId="{6A44ABBE-1E75-4F8A-AFB7-1204AD2D0CEB}" dt="2022-09-20T16:58:11.020" v="153" actId="790"/>
          <ac:spMkLst>
            <pc:docMk/>
            <pc:sldMk cId="1176196634" sldId="2134804215"/>
            <ac:spMk id="6" creationId="{12EA9D56-F951-5874-09E7-A869E9046B9D}"/>
          </ac:spMkLst>
        </pc:spChg>
      </pc:sldChg>
      <pc:sldChg chg="add">
        <pc:chgData name="Krebs, Tobias" userId="cecca6f9-0794-4e0a-abfc-b7caabd3d7f5" providerId="ADAL" clId="{6A44ABBE-1E75-4F8A-AFB7-1204AD2D0CEB}" dt="2022-09-20T16:12:11.023" v="0"/>
        <pc:sldMkLst>
          <pc:docMk/>
          <pc:sldMk cId="2978273492" sldId="2134804216"/>
        </pc:sldMkLst>
      </pc:sldChg>
      <pc:sldChg chg="add">
        <pc:chgData name="Krebs, Tobias" userId="cecca6f9-0794-4e0a-abfc-b7caabd3d7f5" providerId="ADAL" clId="{6A44ABBE-1E75-4F8A-AFB7-1204AD2D0CEB}" dt="2022-09-20T16:12:11.023" v="0"/>
        <pc:sldMkLst>
          <pc:docMk/>
          <pc:sldMk cId="4198821656" sldId="2134804219"/>
        </pc:sldMkLst>
      </pc:sldChg>
      <pc:sldChg chg="modSp mod">
        <pc:chgData name="Krebs, Tobias" userId="cecca6f9-0794-4e0a-abfc-b7caabd3d7f5" providerId="ADAL" clId="{6A44ABBE-1E75-4F8A-AFB7-1204AD2D0CEB}" dt="2022-09-20T16:17:37.716" v="15" actId="790"/>
        <pc:sldMkLst>
          <pc:docMk/>
          <pc:sldMk cId="2778716577" sldId="2134804221"/>
        </pc:sldMkLst>
        <pc:spChg chg="mod">
          <ac:chgData name="Krebs, Tobias" userId="cecca6f9-0794-4e0a-abfc-b7caabd3d7f5" providerId="ADAL" clId="{6A44ABBE-1E75-4F8A-AFB7-1204AD2D0CEB}" dt="2022-09-20T16:17:37.716" v="15" actId="790"/>
          <ac:spMkLst>
            <pc:docMk/>
            <pc:sldMk cId="2778716577" sldId="2134804221"/>
            <ac:spMk id="4" creationId="{E4F3C160-2FD0-4638-BC02-17DDD69E8036}"/>
          </ac:spMkLst>
        </pc:spChg>
      </pc:sldChg>
      <pc:sldChg chg="modSp mod">
        <pc:chgData name="Krebs, Tobias" userId="cecca6f9-0794-4e0a-abfc-b7caabd3d7f5" providerId="ADAL" clId="{6A44ABBE-1E75-4F8A-AFB7-1204AD2D0CEB}" dt="2022-09-20T16:23:03.308" v="19" actId="790"/>
        <pc:sldMkLst>
          <pc:docMk/>
          <pc:sldMk cId="599098783" sldId="2134804224"/>
        </pc:sldMkLst>
        <pc:spChg chg="mod">
          <ac:chgData name="Krebs, Tobias" userId="cecca6f9-0794-4e0a-abfc-b7caabd3d7f5" providerId="ADAL" clId="{6A44ABBE-1E75-4F8A-AFB7-1204AD2D0CEB}" dt="2022-09-20T16:23:03.308" v="19" actId="790"/>
          <ac:spMkLst>
            <pc:docMk/>
            <pc:sldMk cId="599098783" sldId="2134804224"/>
            <ac:spMk id="4" creationId="{E4F3C160-2FD0-4638-BC02-17DDD69E8036}"/>
          </ac:spMkLst>
        </pc:spChg>
      </pc:sldChg>
      <pc:sldChg chg="modSp mod">
        <pc:chgData name="Krebs, Tobias" userId="cecca6f9-0794-4e0a-abfc-b7caabd3d7f5" providerId="ADAL" clId="{6A44ABBE-1E75-4F8A-AFB7-1204AD2D0CEB}" dt="2022-09-20T16:25:38.795" v="27" actId="790"/>
        <pc:sldMkLst>
          <pc:docMk/>
          <pc:sldMk cId="3005507369" sldId="2134804225"/>
        </pc:sldMkLst>
        <pc:spChg chg="mod">
          <ac:chgData name="Krebs, Tobias" userId="cecca6f9-0794-4e0a-abfc-b7caabd3d7f5" providerId="ADAL" clId="{6A44ABBE-1E75-4F8A-AFB7-1204AD2D0CEB}" dt="2022-09-20T16:25:38.795" v="27" actId="790"/>
          <ac:spMkLst>
            <pc:docMk/>
            <pc:sldMk cId="3005507369" sldId="2134804225"/>
            <ac:spMk id="4" creationId="{E4F3C160-2FD0-4638-BC02-17DDD69E8036}"/>
          </ac:spMkLst>
        </pc:spChg>
      </pc:sldChg>
      <pc:sldChg chg="add">
        <pc:chgData name="Krebs, Tobias" userId="cecca6f9-0794-4e0a-abfc-b7caabd3d7f5" providerId="ADAL" clId="{6A44ABBE-1E75-4F8A-AFB7-1204AD2D0CEB}" dt="2022-09-20T16:12:11.023" v="0"/>
        <pc:sldMkLst>
          <pc:docMk/>
          <pc:sldMk cId="2123269990" sldId="2134804227"/>
        </pc:sldMkLst>
      </pc:sldChg>
      <pc:sldChg chg="add">
        <pc:chgData name="Krebs, Tobias" userId="cecca6f9-0794-4e0a-abfc-b7caabd3d7f5" providerId="ADAL" clId="{6A44ABBE-1E75-4F8A-AFB7-1204AD2D0CEB}" dt="2022-09-20T16:12:11.023" v="0"/>
        <pc:sldMkLst>
          <pc:docMk/>
          <pc:sldMk cId="3377653878" sldId="2134804228"/>
        </pc:sldMkLst>
      </pc:sldChg>
      <pc:sldChg chg="add del">
        <pc:chgData name="Krebs, Tobias" userId="cecca6f9-0794-4e0a-abfc-b7caabd3d7f5" providerId="ADAL" clId="{6A44ABBE-1E75-4F8A-AFB7-1204AD2D0CEB}" dt="2022-09-20T16:47:59.624" v="101" actId="47"/>
        <pc:sldMkLst>
          <pc:docMk/>
          <pc:sldMk cId="558290350" sldId="2134804229"/>
        </pc:sldMkLst>
      </pc:sldChg>
      <pc:sldChg chg="add">
        <pc:chgData name="Krebs, Tobias" userId="cecca6f9-0794-4e0a-abfc-b7caabd3d7f5" providerId="ADAL" clId="{6A44ABBE-1E75-4F8A-AFB7-1204AD2D0CEB}" dt="2022-09-20T16:12:11.023" v="0"/>
        <pc:sldMkLst>
          <pc:docMk/>
          <pc:sldMk cId="2659017221" sldId="2134804230"/>
        </pc:sldMkLst>
      </pc:sldChg>
      <pc:sldChg chg="add">
        <pc:chgData name="Krebs, Tobias" userId="cecca6f9-0794-4e0a-abfc-b7caabd3d7f5" providerId="ADAL" clId="{6A44ABBE-1E75-4F8A-AFB7-1204AD2D0CEB}" dt="2022-09-20T16:12:19.475" v="1"/>
        <pc:sldMkLst>
          <pc:docMk/>
          <pc:sldMk cId="134420323" sldId="2134804232"/>
        </pc:sldMkLst>
      </pc:sldChg>
      <pc:sldChg chg="add">
        <pc:chgData name="Krebs, Tobias" userId="cecca6f9-0794-4e0a-abfc-b7caabd3d7f5" providerId="ADAL" clId="{6A44ABBE-1E75-4F8A-AFB7-1204AD2D0CEB}" dt="2022-09-20T16:12:11.023" v="0"/>
        <pc:sldMkLst>
          <pc:docMk/>
          <pc:sldMk cId="1658381578" sldId="2134804233"/>
        </pc:sldMkLst>
      </pc:sldChg>
      <pc:sldChg chg="add">
        <pc:chgData name="Krebs, Tobias" userId="cecca6f9-0794-4e0a-abfc-b7caabd3d7f5" providerId="ADAL" clId="{6A44ABBE-1E75-4F8A-AFB7-1204AD2D0CEB}" dt="2022-09-20T16:12:11.023" v="0"/>
        <pc:sldMkLst>
          <pc:docMk/>
          <pc:sldMk cId="1798742296" sldId="2134804235"/>
        </pc:sldMkLst>
      </pc:sldChg>
      <pc:sldChg chg="add">
        <pc:chgData name="Krebs, Tobias" userId="cecca6f9-0794-4e0a-abfc-b7caabd3d7f5" providerId="ADAL" clId="{6A44ABBE-1E75-4F8A-AFB7-1204AD2D0CEB}" dt="2022-09-20T16:12:11.023" v="0"/>
        <pc:sldMkLst>
          <pc:docMk/>
          <pc:sldMk cId="206005214" sldId="2134804236"/>
        </pc:sldMkLst>
      </pc:sldChg>
      <pc:sldChg chg="add">
        <pc:chgData name="Krebs, Tobias" userId="cecca6f9-0794-4e0a-abfc-b7caabd3d7f5" providerId="ADAL" clId="{6A44ABBE-1E75-4F8A-AFB7-1204AD2D0CEB}" dt="2022-09-20T16:12:11.023" v="0"/>
        <pc:sldMkLst>
          <pc:docMk/>
          <pc:sldMk cId="2499426470" sldId="2134804237"/>
        </pc:sldMkLst>
      </pc:sldChg>
      <pc:sldChg chg="add">
        <pc:chgData name="Krebs, Tobias" userId="cecca6f9-0794-4e0a-abfc-b7caabd3d7f5" providerId="ADAL" clId="{6A44ABBE-1E75-4F8A-AFB7-1204AD2D0CEB}" dt="2022-09-20T16:12:11.023" v="0"/>
        <pc:sldMkLst>
          <pc:docMk/>
          <pc:sldMk cId="797420062" sldId="2134804238"/>
        </pc:sldMkLst>
      </pc:sldChg>
      <pc:sldChg chg="add">
        <pc:chgData name="Krebs, Tobias" userId="cecca6f9-0794-4e0a-abfc-b7caabd3d7f5" providerId="ADAL" clId="{6A44ABBE-1E75-4F8A-AFB7-1204AD2D0CEB}" dt="2022-09-20T16:12:11.023" v="0"/>
        <pc:sldMkLst>
          <pc:docMk/>
          <pc:sldMk cId="1674739530" sldId="2134804239"/>
        </pc:sldMkLst>
      </pc:sldChg>
      <pc:sldChg chg="add">
        <pc:chgData name="Krebs, Tobias" userId="cecca6f9-0794-4e0a-abfc-b7caabd3d7f5" providerId="ADAL" clId="{6A44ABBE-1E75-4F8A-AFB7-1204AD2D0CEB}" dt="2022-09-20T16:12:11.023" v="0"/>
        <pc:sldMkLst>
          <pc:docMk/>
          <pc:sldMk cId="2002783118" sldId="2134804240"/>
        </pc:sldMkLst>
      </pc:sldChg>
      <pc:sldChg chg="add">
        <pc:chgData name="Krebs, Tobias" userId="cecca6f9-0794-4e0a-abfc-b7caabd3d7f5" providerId="ADAL" clId="{6A44ABBE-1E75-4F8A-AFB7-1204AD2D0CEB}" dt="2022-09-20T16:12:11.023" v="0"/>
        <pc:sldMkLst>
          <pc:docMk/>
          <pc:sldMk cId="392699690" sldId="2134804241"/>
        </pc:sldMkLst>
      </pc:sldChg>
      <pc:sldChg chg="add">
        <pc:chgData name="Krebs, Tobias" userId="cecca6f9-0794-4e0a-abfc-b7caabd3d7f5" providerId="ADAL" clId="{6A44ABBE-1E75-4F8A-AFB7-1204AD2D0CEB}" dt="2022-09-20T16:12:11.023" v="0"/>
        <pc:sldMkLst>
          <pc:docMk/>
          <pc:sldMk cId="2511907421" sldId="2134804242"/>
        </pc:sldMkLst>
      </pc:sldChg>
      <pc:sldChg chg="add">
        <pc:chgData name="Krebs, Tobias" userId="cecca6f9-0794-4e0a-abfc-b7caabd3d7f5" providerId="ADAL" clId="{6A44ABBE-1E75-4F8A-AFB7-1204AD2D0CEB}" dt="2022-09-20T16:12:11.023" v="0"/>
        <pc:sldMkLst>
          <pc:docMk/>
          <pc:sldMk cId="2818770669" sldId="2134804243"/>
        </pc:sldMkLst>
      </pc:sldChg>
      <pc:sldChg chg="add">
        <pc:chgData name="Krebs, Tobias" userId="cecca6f9-0794-4e0a-abfc-b7caabd3d7f5" providerId="ADAL" clId="{6A44ABBE-1E75-4F8A-AFB7-1204AD2D0CEB}" dt="2022-09-20T16:12:11.023" v="0"/>
        <pc:sldMkLst>
          <pc:docMk/>
          <pc:sldMk cId="3356304872" sldId="2134804244"/>
        </pc:sldMkLst>
      </pc:sldChg>
      <pc:sldChg chg="add">
        <pc:chgData name="Krebs, Tobias" userId="cecca6f9-0794-4e0a-abfc-b7caabd3d7f5" providerId="ADAL" clId="{6A44ABBE-1E75-4F8A-AFB7-1204AD2D0CEB}" dt="2022-09-20T16:12:11.023" v="0"/>
        <pc:sldMkLst>
          <pc:docMk/>
          <pc:sldMk cId="817083098" sldId="2134804245"/>
        </pc:sldMkLst>
      </pc:sldChg>
      <pc:sldChg chg="add">
        <pc:chgData name="Krebs, Tobias" userId="cecca6f9-0794-4e0a-abfc-b7caabd3d7f5" providerId="ADAL" clId="{6A44ABBE-1E75-4F8A-AFB7-1204AD2D0CEB}" dt="2022-09-20T16:12:11.023" v="0"/>
        <pc:sldMkLst>
          <pc:docMk/>
          <pc:sldMk cId="4063365501" sldId="2134804246"/>
        </pc:sldMkLst>
      </pc:sldChg>
      <pc:sldChg chg="add">
        <pc:chgData name="Krebs, Tobias" userId="cecca6f9-0794-4e0a-abfc-b7caabd3d7f5" providerId="ADAL" clId="{6A44ABBE-1E75-4F8A-AFB7-1204AD2D0CEB}" dt="2022-09-20T16:12:11.023" v="0"/>
        <pc:sldMkLst>
          <pc:docMk/>
          <pc:sldMk cId="588430801" sldId="2134804247"/>
        </pc:sldMkLst>
      </pc:sldChg>
      <pc:sldChg chg="delSp modSp add mod">
        <pc:chgData name="Krebs, Tobias" userId="cecca6f9-0794-4e0a-abfc-b7caabd3d7f5" providerId="ADAL" clId="{6A44ABBE-1E75-4F8A-AFB7-1204AD2D0CEB}" dt="2022-09-20T16:43:55.928" v="76" actId="20577"/>
        <pc:sldMkLst>
          <pc:docMk/>
          <pc:sldMk cId="2356555340" sldId="2134804248"/>
        </pc:sldMkLst>
        <pc:spChg chg="mod">
          <ac:chgData name="Krebs, Tobias" userId="cecca6f9-0794-4e0a-abfc-b7caabd3d7f5" providerId="ADAL" clId="{6A44ABBE-1E75-4F8A-AFB7-1204AD2D0CEB}" dt="2022-09-20T16:43:55.928" v="76" actId="20577"/>
          <ac:spMkLst>
            <pc:docMk/>
            <pc:sldMk cId="2356555340" sldId="2134804248"/>
            <ac:spMk id="2" creationId="{A46488C0-52F3-B54B-9447-C36851D0A684}"/>
          </ac:spMkLst>
        </pc:spChg>
        <pc:spChg chg="del">
          <ac:chgData name="Krebs, Tobias" userId="cecca6f9-0794-4e0a-abfc-b7caabd3d7f5" providerId="ADAL" clId="{6A44ABBE-1E75-4F8A-AFB7-1204AD2D0CEB}" dt="2022-09-20T16:43:52.716" v="74" actId="478"/>
          <ac:spMkLst>
            <pc:docMk/>
            <pc:sldMk cId="2356555340" sldId="2134804248"/>
            <ac:spMk id="6" creationId="{B786BE3F-E49C-2841-9ACB-F5FA2E6A2BA0}"/>
          </ac:spMkLst>
        </pc:spChg>
      </pc:sldChg>
      <pc:sldChg chg="modSp add mod">
        <pc:chgData name="Krebs, Tobias" userId="cecca6f9-0794-4e0a-abfc-b7caabd3d7f5" providerId="ADAL" clId="{6A44ABBE-1E75-4F8A-AFB7-1204AD2D0CEB}" dt="2022-09-20T16:44:28.676" v="80" actId="15"/>
        <pc:sldMkLst>
          <pc:docMk/>
          <pc:sldMk cId="1507179699" sldId="2134804249"/>
        </pc:sldMkLst>
        <pc:spChg chg="mod">
          <ac:chgData name="Krebs, Tobias" userId="cecca6f9-0794-4e0a-abfc-b7caabd3d7f5" providerId="ADAL" clId="{6A44ABBE-1E75-4F8A-AFB7-1204AD2D0CEB}" dt="2022-09-20T16:44:28.676" v="80" actId="15"/>
          <ac:spMkLst>
            <pc:docMk/>
            <pc:sldMk cId="1507179699" sldId="2134804249"/>
            <ac:spMk id="24" creationId="{45C40BDC-9919-E563-1619-BD0325BDC315}"/>
          </ac:spMkLst>
        </pc:spChg>
      </pc:sldChg>
      <pc:sldChg chg="add">
        <pc:chgData name="Krebs, Tobias" userId="cecca6f9-0794-4e0a-abfc-b7caabd3d7f5" providerId="ADAL" clId="{6A44ABBE-1E75-4F8A-AFB7-1204AD2D0CEB}" dt="2022-09-20T16:12:11.023" v="0"/>
        <pc:sldMkLst>
          <pc:docMk/>
          <pc:sldMk cId="273460429" sldId="2134804250"/>
        </pc:sldMkLst>
      </pc:sldChg>
      <pc:sldChg chg="add">
        <pc:chgData name="Krebs, Tobias" userId="cecca6f9-0794-4e0a-abfc-b7caabd3d7f5" providerId="ADAL" clId="{6A44ABBE-1E75-4F8A-AFB7-1204AD2D0CEB}" dt="2022-09-20T16:12:11.023" v="0"/>
        <pc:sldMkLst>
          <pc:docMk/>
          <pc:sldMk cId="1903128414" sldId="2134804251"/>
        </pc:sldMkLst>
      </pc:sldChg>
      <pc:sldChg chg="add">
        <pc:chgData name="Krebs, Tobias" userId="cecca6f9-0794-4e0a-abfc-b7caabd3d7f5" providerId="ADAL" clId="{6A44ABBE-1E75-4F8A-AFB7-1204AD2D0CEB}" dt="2022-09-20T16:12:19.475" v="1"/>
        <pc:sldMkLst>
          <pc:docMk/>
          <pc:sldMk cId="443064546" sldId="2134804275"/>
        </pc:sldMkLst>
      </pc:sldChg>
      <pc:sldChg chg="add">
        <pc:chgData name="Krebs, Tobias" userId="cecca6f9-0794-4e0a-abfc-b7caabd3d7f5" providerId="ADAL" clId="{6A44ABBE-1E75-4F8A-AFB7-1204AD2D0CEB}" dt="2022-09-20T16:12:19.475" v="1"/>
        <pc:sldMkLst>
          <pc:docMk/>
          <pc:sldMk cId="2407841150" sldId="2134804276"/>
        </pc:sldMkLst>
      </pc:sldChg>
      <pc:sldChg chg="add">
        <pc:chgData name="Krebs, Tobias" userId="cecca6f9-0794-4e0a-abfc-b7caabd3d7f5" providerId="ADAL" clId="{6A44ABBE-1E75-4F8A-AFB7-1204AD2D0CEB}" dt="2022-09-20T16:12:19.475" v="1"/>
        <pc:sldMkLst>
          <pc:docMk/>
          <pc:sldMk cId="3745875560" sldId="2134804277"/>
        </pc:sldMkLst>
      </pc:sldChg>
      <pc:sldChg chg="add">
        <pc:chgData name="Krebs, Tobias" userId="cecca6f9-0794-4e0a-abfc-b7caabd3d7f5" providerId="ADAL" clId="{6A44ABBE-1E75-4F8A-AFB7-1204AD2D0CEB}" dt="2022-09-20T16:12:19.475" v="1"/>
        <pc:sldMkLst>
          <pc:docMk/>
          <pc:sldMk cId="2233994632" sldId="2134804278"/>
        </pc:sldMkLst>
      </pc:sldChg>
      <pc:sldChg chg="add">
        <pc:chgData name="Krebs, Tobias" userId="cecca6f9-0794-4e0a-abfc-b7caabd3d7f5" providerId="ADAL" clId="{6A44ABBE-1E75-4F8A-AFB7-1204AD2D0CEB}" dt="2022-09-20T16:12:19.475" v="1"/>
        <pc:sldMkLst>
          <pc:docMk/>
          <pc:sldMk cId="280052478" sldId="2134804279"/>
        </pc:sldMkLst>
      </pc:sldChg>
      <pc:sldChg chg="add">
        <pc:chgData name="Krebs, Tobias" userId="cecca6f9-0794-4e0a-abfc-b7caabd3d7f5" providerId="ADAL" clId="{6A44ABBE-1E75-4F8A-AFB7-1204AD2D0CEB}" dt="2022-09-20T16:12:19.475" v="1"/>
        <pc:sldMkLst>
          <pc:docMk/>
          <pc:sldMk cId="3588516166" sldId="2134804280"/>
        </pc:sldMkLst>
      </pc:sldChg>
      <pc:sldChg chg="add">
        <pc:chgData name="Krebs, Tobias" userId="cecca6f9-0794-4e0a-abfc-b7caabd3d7f5" providerId="ADAL" clId="{6A44ABBE-1E75-4F8A-AFB7-1204AD2D0CEB}" dt="2022-09-20T16:12:19.475" v="1"/>
        <pc:sldMkLst>
          <pc:docMk/>
          <pc:sldMk cId="1680883179" sldId="2134804281"/>
        </pc:sldMkLst>
      </pc:sldChg>
      <pc:sldChg chg="add">
        <pc:chgData name="Krebs, Tobias" userId="cecca6f9-0794-4e0a-abfc-b7caabd3d7f5" providerId="ADAL" clId="{6A44ABBE-1E75-4F8A-AFB7-1204AD2D0CEB}" dt="2022-09-20T16:12:19.475" v="1"/>
        <pc:sldMkLst>
          <pc:docMk/>
          <pc:sldMk cId="3158043756" sldId="2134804282"/>
        </pc:sldMkLst>
      </pc:sldChg>
      <pc:sldChg chg="add">
        <pc:chgData name="Krebs, Tobias" userId="cecca6f9-0794-4e0a-abfc-b7caabd3d7f5" providerId="ADAL" clId="{6A44ABBE-1E75-4F8A-AFB7-1204AD2D0CEB}" dt="2022-09-20T16:12:19.475" v="1"/>
        <pc:sldMkLst>
          <pc:docMk/>
          <pc:sldMk cId="344139142" sldId="2134804283"/>
        </pc:sldMkLst>
      </pc:sldChg>
      <pc:sldChg chg="delSp add mod">
        <pc:chgData name="Krebs, Tobias" userId="cecca6f9-0794-4e0a-abfc-b7caabd3d7f5" providerId="ADAL" clId="{6A44ABBE-1E75-4F8A-AFB7-1204AD2D0CEB}" dt="2022-09-20T16:49:10.418" v="102" actId="478"/>
        <pc:sldMkLst>
          <pc:docMk/>
          <pc:sldMk cId="4280407735" sldId="2134804284"/>
        </pc:sldMkLst>
        <pc:spChg chg="del">
          <ac:chgData name="Krebs, Tobias" userId="cecca6f9-0794-4e0a-abfc-b7caabd3d7f5" providerId="ADAL" clId="{6A44ABBE-1E75-4F8A-AFB7-1204AD2D0CEB}" dt="2022-09-20T16:49:10.418" v="102" actId="478"/>
          <ac:spMkLst>
            <pc:docMk/>
            <pc:sldMk cId="4280407735" sldId="2134804284"/>
            <ac:spMk id="4" creationId="{A0704C8F-97E4-5C43-84B8-C8F87C691B32}"/>
          </ac:spMkLst>
        </pc:spChg>
      </pc:sldChg>
      <pc:sldChg chg="add">
        <pc:chgData name="Krebs, Tobias" userId="cecca6f9-0794-4e0a-abfc-b7caabd3d7f5" providerId="ADAL" clId="{6A44ABBE-1E75-4F8A-AFB7-1204AD2D0CEB}" dt="2022-09-20T16:12:19.475" v="1"/>
        <pc:sldMkLst>
          <pc:docMk/>
          <pc:sldMk cId="2617497247" sldId="2134804286"/>
        </pc:sldMkLst>
      </pc:sldChg>
      <pc:sldChg chg="add">
        <pc:chgData name="Krebs, Tobias" userId="cecca6f9-0794-4e0a-abfc-b7caabd3d7f5" providerId="ADAL" clId="{6A44ABBE-1E75-4F8A-AFB7-1204AD2D0CEB}" dt="2022-09-20T16:12:19.475" v="1"/>
        <pc:sldMkLst>
          <pc:docMk/>
          <pc:sldMk cId="1066122760" sldId="2134804287"/>
        </pc:sldMkLst>
      </pc:sldChg>
      <pc:sldChg chg="modSp add mod">
        <pc:chgData name="Krebs, Tobias" userId="cecca6f9-0794-4e0a-abfc-b7caabd3d7f5" providerId="ADAL" clId="{6A44ABBE-1E75-4F8A-AFB7-1204AD2D0CEB}" dt="2022-09-26T11:28:45.515" v="163" actId="6549"/>
        <pc:sldMkLst>
          <pc:docMk/>
          <pc:sldMk cId="2998122750" sldId="2134804288"/>
        </pc:sldMkLst>
        <pc:spChg chg="mod">
          <ac:chgData name="Krebs, Tobias" userId="cecca6f9-0794-4e0a-abfc-b7caabd3d7f5" providerId="ADAL" clId="{6A44ABBE-1E75-4F8A-AFB7-1204AD2D0CEB}" dt="2022-09-20T16:56:48.946" v="132" actId="20577"/>
          <ac:spMkLst>
            <pc:docMk/>
            <pc:sldMk cId="2998122750" sldId="2134804288"/>
            <ac:spMk id="2" creationId="{A46488C0-52F3-B54B-9447-C36851D0A684}"/>
          </ac:spMkLst>
        </pc:spChg>
        <pc:spChg chg="mod">
          <ac:chgData name="Krebs, Tobias" userId="cecca6f9-0794-4e0a-abfc-b7caabd3d7f5" providerId="ADAL" clId="{6A44ABBE-1E75-4F8A-AFB7-1204AD2D0CEB}" dt="2022-09-26T11:28:45.515" v="163" actId="6549"/>
          <ac:spMkLst>
            <pc:docMk/>
            <pc:sldMk cId="2998122750" sldId="2134804288"/>
            <ac:spMk id="7" creationId="{5CB703C0-211C-964A-9C6C-0A973AB1ADF2}"/>
          </ac:spMkLst>
        </pc:spChg>
      </pc:sldChg>
      <pc:sldChg chg="add">
        <pc:chgData name="Krebs, Tobias" userId="cecca6f9-0794-4e0a-abfc-b7caabd3d7f5" providerId="ADAL" clId="{6A44ABBE-1E75-4F8A-AFB7-1204AD2D0CEB}" dt="2022-09-20T16:12:19.475" v="1"/>
        <pc:sldMkLst>
          <pc:docMk/>
          <pc:sldMk cId="3378129378" sldId="2134804289"/>
        </pc:sldMkLst>
      </pc:sldChg>
      <pc:sldChg chg="add mod modShow">
        <pc:chgData name="Krebs, Tobias" userId="cecca6f9-0794-4e0a-abfc-b7caabd3d7f5" providerId="ADAL" clId="{6A44ABBE-1E75-4F8A-AFB7-1204AD2D0CEB}" dt="2022-09-26T13:37:45.044" v="171" actId="729"/>
        <pc:sldMkLst>
          <pc:docMk/>
          <pc:sldMk cId="1137268380" sldId="2134804290"/>
        </pc:sldMkLst>
      </pc:sldChg>
      <pc:sldChg chg="new del">
        <pc:chgData name="Krebs, Tobias" userId="cecca6f9-0794-4e0a-abfc-b7caabd3d7f5" providerId="ADAL" clId="{6A44ABBE-1E75-4F8A-AFB7-1204AD2D0CEB}" dt="2022-09-26T11:28:42.254" v="162" actId="680"/>
        <pc:sldMkLst>
          <pc:docMk/>
          <pc:sldMk cId="3239637874" sldId="2134804290"/>
        </pc:sldMkLst>
      </pc:sldChg>
      <pc:sldChg chg="add mod modShow">
        <pc:chgData name="Krebs, Tobias" userId="cecca6f9-0794-4e0a-abfc-b7caabd3d7f5" providerId="ADAL" clId="{6A44ABBE-1E75-4F8A-AFB7-1204AD2D0CEB}" dt="2022-09-26T13:37:45.044" v="171" actId="729"/>
        <pc:sldMkLst>
          <pc:docMk/>
          <pc:sldMk cId="3884298463" sldId="2134804291"/>
        </pc:sldMkLst>
      </pc:sldChg>
      <pc:sldChg chg="add mod modShow">
        <pc:chgData name="Krebs, Tobias" userId="cecca6f9-0794-4e0a-abfc-b7caabd3d7f5" providerId="ADAL" clId="{6A44ABBE-1E75-4F8A-AFB7-1204AD2D0CEB}" dt="2022-09-26T13:39:27.955" v="173" actId="729"/>
        <pc:sldMkLst>
          <pc:docMk/>
          <pc:sldMk cId="4105975421" sldId="2134804292"/>
        </pc:sldMkLst>
      </pc:sldChg>
      <pc:sldChg chg="add mod modShow">
        <pc:chgData name="Krebs, Tobias" userId="cecca6f9-0794-4e0a-abfc-b7caabd3d7f5" providerId="ADAL" clId="{6A44ABBE-1E75-4F8A-AFB7-1204AD2D0CEB}" dt="2022-09-26T13:39:27.955" v="173" actId="729"/>
        <pc:sldMkLst>
          <pc:docMk/>
          <pc:sldMk cId="2165997916" sldId="2134804293"/>
        </pc:sldMkLst>
      </pc:sldChg>
      <pc:sldChg chg="add mod modShow">
        <pc:chgData name="Krebs, Tobias" userId="cecca6f9-0794-4e0a-abfc-b7caabd3d7f5" providerId="ADAL" clId="{6A44ABBE-1E75-4F8A-AFB7-1204AD2D0CEB}" dt="2022-09-26T13:39:27.955" v="173" actId="729"/>
        <pc:sldMkLst>
          <pc:docMk/>
          <pc:sldMk cId="2901715909" sldId="2134804294"/>
        </pc:sldMkLst>
      </pc:sldChg>
      <pc:sldChg chg="add mod modShow">
        <pc:chgData name="Krebs, Tobias" userId="cecca6f9-0794-4e0a-abfc-b7caabd3d7f5" providerId="ADAL" clId="{6A44ABBE-1E75-4F8A-AFB7-1204AD2D0CEB}" dt="2022-09-26T13:59:18.841" v="213" actId="729"/>
        <pc:sldMkLst>
          <pc:docMk/>
          <pc:sldMk cId="3968757480" sldId="2134804295"/>
        </pc:sldMkLst>
      </pc:sldChg>
      <pc:sldChg chg="add mod modShow">
        <pc:chgData name="Krebs, Tobias" userId="cecca6f9-0794-4e0a-abfc-b7caabd3d7f5" providerId="ADAL" clId="{6A44ABBE-1E75-4F8A-AFB7-1204AD2D0CEB}" dt="2022-09-26T13:59:51.735" v="215" actId="729"/>
        <pc:sldMkLst>
          <pc:docMk/>
          <pc:sldMk cId="196520647" sldId="2134804296"/>
        </pc:sldMkLst>
      </pc:sldChg>
      <pc:sldChg chg="add mod modShow">
        <pc:chgData name="Krebs, Tobias" userId="cecca6f9-0794-4e0a-abfc-b7caabd3d7f5" providerId="ADAL" clId="{6A44ABBE-1E75-4F8A-AFB7-1204AD2D0CEB}" dt="2022-09-26T14:02:47.678" v="220" actId="729"/>
        <pc:sldMkLst>
          <pc:docMk/>
          <pc:sldMk cId="1887347829" sldId="21348042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276EC-3E30-43AD-B914-6C125672D9CE}" type="doc">
      <dgm:prSet loTypeId="urn:microsoft.com/office/officeart/2005/8/layout/matrix1" loCatId="matrix" qsTypeId="urn:microsoft.com/office/officeart/2005/8/quickstyle/simple1" qsCatId="simple" csTypeId="urn:microsoft.com/office/officeart/2005/8/colors/accent1_1" csCatId="accent1" phldr="1"/>
      <dgm:spPr/>
      <dgm:t>
        <a:bodyPr/>
        <a:lstStyle/>
        <a:p>
          <a:endParaRPr lang="en-US"/>
        </a:p>
      </dgm:t>
    </dgm:pt>
    <dgm:pt modelId="{24793C3C-E760-4DBF-9C9E-CA4B1309AF2F}">
      <dgm:prSet phldrT="[Text]"/>
      <dgm:spPr/>
      <dgm:t>
        <a:bodyPr/>
        <a:lstStyle/>
        <a:p>
          <a:r>
            <a:rPr lang="de-DE" dirty="0"/>
            <a:t>Big Data </a:t>
          </a:r>
        </a:p>
        <a:p>
          <a:r>
            <a:rPr lang="de-DE" dirty="0"/>
            <a:t>Value</a:t>
          </a:r>
          <a:endParaRPr lang="en-US" dirty="0"/>
        </a:p>
      </dgm:t>
    </dgm:pt>
    <dgm:pt modelId="{073703D6-313F-4E53-968E-4DBBA6A44239}" type="parTrans" cxnId="{71343E43-74DE-4CAE-B4D2-A61CFAF15683}">
      <dgm:prSet/>
      <dgm:spPr/>
      <dgm:t>
        <a:bodyPr/>
        <a:lstStyle/>
        <a:p>
          <a:endParaRPr lang="en-US"/>
        </a:p>
      </dgm:t>
    </dgm:pt>
    <dgm:pt modelId="{21EAEF6A-D9ED-486D-8E14-6948C858E763}" type="sibTrans" cxnId="{71343E43-74DE-4CAE-B4D2-A61CFAF15683}">
      <dgm:prSet/>
      <dgm:spPr/>
      <dgm:t>
        <a:bodyPr/>
        <a:lstStyle/>
        <a:p>
          <a:endParaRPr lang="en-US"/>
        </a:p>
      </dgm:t>
    </dgm:pt>
    <dgm:pt modelId="{A0460FD2-9CB7-4BE5-A9BF-3A7D6710A863}">
      <dgm:prSet phldrT="[Text]" custT="1"/>
      <dgm:spPr/>
      <dgm:t>
        <a:bodyPr anchor="b"/>
        <a:lstStyle/>
        <a:p>
          <a:r>
            <a:rPr lang="de-DE" sz="4400" dirty="0"/>
            <a:t>Volume</a:t>
          </a:r>
          <a:endParaRPr lang="en-US" sz="2400" dirty="0"/>
        </a:p>
      </dgm:t>
    </dgm:pt>
    <dgm:pt modelId="{56AB574A-0070-4603-AD4F-36B8AF3208CA}" type="parTrans" cxnId="{7B033577-AE79-4A8C-B017-EE976B9D71FF}">
      <dgm:prSet/>
      <dgm:spPr/>
      <dgm:t>
        <a:bodyPr/>
        <a:lstStyle/>
        <a:p>
          <a:endParaRPr lang="en-US"/>
        </a:p>
      </dgm:t>
    </dgm:pt>
    <dgm:pt modelId="{BC3A8305-BCEE-4A07-AD86-7E67F70553E4}" type="sibTrans" cxnId="{7B033577-AE79-4A8C-B017-EE976B9D71FF}">
      <dgm:prSet/>
      <dgm:spPr/>
      <dgm:t>
        <a:bodyPr/>
        <a:lstStyle/>
        <a:p>
          <a:endParaRPr lang="en-US"/>
        </a:p>
      </dgm:t>
    </dgm:pt>
    <dgm:pt modelId="{6ED61A8E-06DE-43A6-A0F7-A30D1AE7CDB0}">
      <dgm:prSet phldrT="[Text]" custT="1"/>
      <dgm:spPr/>
      <dgm:t>
        <a:bodyPr anchor="b"/>
        <a:lstStyle/>
        <a:p>
          <a:r>
            <a:rPr lang="de-DE" sz="4400" dirty="0"/>
            <a:t>Variety</a:t>
          </a:r>
          <a:endParaRPr lang="en-US" sz="2400" dirty="0"/>
        </a:p>
      </dgm:t>
    </dgm:pt>
    <dgm:pt modelId="{DCF7AEB6-8D7E-4373-A186-A868C05D34B4}" type="parTrans" cxnId="{BF4BB1A9-AEEB-4A5E-9517-CFB75574C90F}">
      <dgm:prSet/>
      <dgm:spPr/>
      <dgm:t>
        <a:bodyPr/>
        <a:lstStyle/>
        <a:p>
          <a:endParaRPr lang="en-US"/>
        </a:p>
      </dgm:t>
    </dgm:pt>
    <dgm:pt modelId="{65A7E5F3-7F43-4BA0-980B-A043CFA90FFA}" type="sibTrans" cxnId="{BF4BB1A9-AEEB-4A5E-9517-CFB75574C90F}">
      <dgm:prSet/>
      <dgm:spPr/>
      <dgm:t>
        <a:bodyPr/>
        <a:lstStyle/>
        <a:p>
          <a:endParaRPr lang="en-US"/>
        </a:p>
      </dgm:t>
    </dgm:pt>
    <dgm:pt modelId="{45AD72CF-E38B-4FF1-A977-632091680DA0}">
      <dgm:prSet phldrT="[Text]" custT="1"/>
      <dgm:spPr/>
      <dgm:t>
        <a:bodyPr anchor="t"/>
        <a:lstStyle/>
        <a:p>
          <a:r>
            <a:rPr lang="de-DE" sz="4400" dirty="0"/>
            <a:t>Velocity</a:t>
          </a:r>
          <a:endParaRPr lang="en-US" sz="4400" dirty="0"/>
        </a:p>
      </dgm:t>
    </dgm:pt>
    <dgm:pt modelId="{E58642CB-CA7E-4136-BD65-6C95ACEEFAE7}" type="parTrans" cxnId="{FCE3C67D-3472-403A-BBEF-41E00F5E539E}">
      <dgm:prSet/>
      <dgm:spPr/>
      <dgm:t>
        <a:bodyPr/>
        <a:lstStyle/>
        <a:p>
          <a:endParaRPr lang="en-US"/>
        </a:p>
      </dgm:t>
    </dgm:pt>
    <dgm:pt modelId="{5B9799C0-8F3E-454C-AA47-5DBB920812D6}" type="sibTrans" cxnId="{FCE3C67D-3472-403A-BBEF-41E00F5E539E}">
      <dgm:prSet/>
      <dgm:spPr/>
      <dgm:t>
        <a:bodyPr/>
        <a:lstStyle/>
        <a:p>
          <a:endParaRPr lang="en-US"/>
        </a:p>
      </dgm:t>
    </dgm:pt>
    <dgm:pt modelId="{E431B36B-0580-4D1B-8275-37DEDDC88F86}">
      <dgm:prSet phldrT="[Text]" custT="1"/>
      <dgm:spPr/>
      <dgm:t>
        <a:bodyPr anchor="t"/>
        <a:lstStyle/>
        <a:p>
          <a:r>
            <a:rPr lang="de-DE" sz="4400" dirty="0" err="1"/>
            <a:t>Veracity</a:t>
          </a:r>
          <a:endParaRPr lang="en-US" sz="2400" dirty="0"/>
        </a:p>
      </dgm:t>
    </dgm:pt>
    <dgm:pt modelId="{9119A138-6059-4309-A0AF-65B90D2B06CF}" type="parTrans" cxnId="{28529D13-42EA-4F15-9083-7EFDB6A174BF}">
      <dgm:prSet/>
      <dgm:spPr/>
      <dgm:t>
        <a:bodyPr/>
        <a:lstStyle/>
        <a:p>
          <a:endParaRPr lang="en-US"/>
        </a:p>
      </dgm:t>
    </dgm:pt>
    <dgm:pt modelId="{87E390A8-3983-4F94-B6E1-84EC6026DC0C}" type="sibTrans" cxnId="{28529D13-42EA-4F15-9083-7EFDB6A174BF}">
      <dgm:prSet/>
      <dgm:spPr/>
      <dgm:t>
        <a:bodyPr/>
        <a:lstStyle/>
        <a:p>
          <a:endParaRPr lang="en-US"/>
        </a:p>
      </dgm:t>
    </dgm:pt>
    <dgm:pt modelId="{A7B83CBF-B714-4E11-92A4-9661BE942E66}" type="pres">
      <dgm:prSet presAssocID="{CAE276EC-3E30-43AD-B914-6C125672D9CE}" presName="diagram" presStyleCnt="0">
        <dgm:presLayoutVars>
          <dgm:chMax val="1"/>
          <dgm:dir/>
          <dgm:animLvl val="ctr"/>
          <dgm:resizeHandles val="exact"/>
        </dgm:presLayoutVars>
      </dgm:prSet>
      <dgm:spPr/>
    </dgm:pt>
    <dgm:pt modelId="{7C0BAFC5-4AFF-4425-91FA-19936A347EE5}" type="pres">
      <dgm:prSet presAssocID="{CAE276EC-3E30-43AD-B914-6C125672D9CE}" presName="matrix" presStyleCnt="0"/>
      <dgm:spPr/>
    </dgm:pt>
    <dgm:pt modelId="{C20421D2-81E0-4DFB-BBD5-9DD6985B1FDB}" type="pres">
      <dgm:prSet presAssocID="{CAE276EC-3E30-43AD-B914-6C125672D9CE}" presName="tile1" presStyleLbl="node1" presStyleIdx="0" presStyleCnt="4"/>
      <dgm:spPr/>
    </dgm:pt>
    <dgm:pt modelId="{090C31AF-FC92-4347-BE14-CB46507B70D2}" type="pres">
      <dgm:prSet presAssocID="{CAE276EC-3E30-43AD-B914-6C125672D9CE}" presName="tile1text" presStyleLbl="node1" presStyleIdx="0" presStyleCnt="4">
        <dgm:presLayoutVars>
          <dgm:chMax val="0"/>
          <dgm:chPref val="0"/>
          <dgm:bulletEnabled val="1"/>
        </dgm:presLayoutVars>
      </dgm:prSet>
      <dgm:spPr/>
    </dgm:pt>
    <dgm:pt modelId="{927CA6B3-64FA-4506-978A-15FDA0220900}" type="pres">
      <dgm:prSet presAssocID="{CAE276EC-3E30-43AD-B914-6C125672D9CE}" presName="tile2" presStyleLbl="node1" presStyleIdx="1" presStyleCnt="4"/>
      <dgm:spPr/>
    </dgm:pt>
    <dgm:pt modelId="{B59AC44F-7A1F-4636-B435-6EFEE44BBC2C}" type="pres">
      <dgm:prSet presAssocID="{CAE276EC-3E30-43AD-B914-6C125672D9CE}" presName="tile2text" presStyleLbl="node1" presStyleIdx="1" presStyleCnt="4">
        <dgm:presLayoutVars>
          <dgm:chMax val="0"/>
          <dgm:chPref val="0"/>
          <dgm:bulletEnabled val="1"/>
        </dgm:presLayoutVars>
      </dgm:prSet>
      <dgm:spPr/>
    </dgm:pt>
    <dgm:pt modelId="{A07C4E0D-FC47-4744-9C69-A1F0297BFFF5}" type="pres">
      <dgm:prSet presAssocID="{CAE276EC-3E30-43AD-B914-6C125672D9CE}" presName="tile3" presStyleLbl="node1" presStyleIdx="2" presStyleCnt="4"/>
      <dgm:spPr/>
    </dgm:pt>
    <dgm:pt modelId="{574DB1C4-2978-4C59-BE31-B3B651B20525}" type="pres">
      <dgm:prSet presAssocID="{CAE276EC-3E30-43AD-B914-6C125672D9CE}" presName="tile3text" presStyleLbl="node1" presStyleIdx="2" presStyleCnt="4">
        <dgm:presLayoutVars>
          <dgm:chMax val="0"/>
          <dgm:chPref val="0"/>
          <dgm:bulletEnabled val="1"/>
        </dgm:presLayoutVars>
      </dgm:prSet>
      <dgm:spPr/>
    </dgm:pt>
    <dgm:pt modelId="{F5506728-80BE-4370-91A7-AA0F37367967}" type="pres">
      <dgm:prSet presAssocID="{CAE276EC-3E30-43AD-B914-6C125672D9CE}" presName="tile4" presStyleLbl="node1" presStyleIdx="3" presStyleCnt="4"/>
      <dgm:spPr/>
    </dgm:pt>
    <dgm:pt modelId="{064B8266-F481-4C36-9BF9-CBCEAA57E6FB}" type="pres">
      <dgm:prSet presAssocID="{CAE276EC-3E30-43AD-B914-6C125672D9CE}" presName="tile4text" presStyleLbl="node1" presStyleIdx="3" presStyleCnt="4">
        <dgm:presLayoutVars>
          <dgm:chMax val="0"/>
          <dgm:chPref val="0"/>
          <dgm:bulletEnabled val="1"/>
        </dgm:presLayoutVars>
      </dgm:prSet>
      <dgm:spPr/>
    </dgm:pt>
    <dgm:pt modelId="{4676872E-A89D-47AB-9F90-ED80573995DC}" type="pres">
      <dgm:prSet presAssocID="{CAE276EC-3E30-43AD-B914-6C125672D9CE}" presName="centerTile" presStyleLbl="fgShp" presStyleIdx="0" presStyleCnt="1">
        <dgm:presLayoutVars>
          <dgm:chMax val="0"/>
          <dgm:chPref val="0"/>
        </dgm:presLayoutVars>
      </dgm:prSet>
      <dgm:spPr/>
    </dgm:pt>
  </dgm:ptLst>
  <dgm:cxnLst>
    <dgm:cxn modelId="{3EBB5D04-25E3-4BA3-AEE2-A327AA6326D2}" type="presOf" srcId="{45AD72CF-E38B-4FF1-A977-632091680DA0}" destId="{A07C4E0D-FC47-4744-9C69-A1F0297BFFF5}" srcOrd="0" destOrd="0" presId="urn:microsoft.com/office/officeart/2005/8/layout/matrix1"/>
    <dgm:cxn modelId="{52B5820C-46DE-4099-AA43-94B39F5D0EF9}" type="presOf" srcId="{6ED61A8E-06DE-43A6-A0F7-A30D1AE7CDB0}" destId="{927CA6B3-64FA-4506-978A-15FDA0220900}" srcOrd="0" destOrd="0" presId="urn:microsoft.com/office/officeart/2005/8/layout/matrix1"/>
    <dgm:cxn modelId="{28529D13-42EA-4F15-9083-7EFDB6A174BF}" srcId="{24793C3C-E760-4DBF-9C9E-CA4B1309AF2F}" destId="{E431B36B-0580-4D1B-8275-37DEDDC88F86}" srcOrd="3" destOrd="0" parTransId="{9119A138-6059-4309-A0AF-65B90D2B06CF}" sibTransId="{87E390A8-3983-4F94-B6E1-84EC6026DC0C}"/>
    <dgm:cxn modelId="{71343E43-74DE-4CAE-B4D2-A61CFAF15683}" srcId="{CAE276EC-3E30-43AD-B914-6C125672D9CE}" destId="{24793C3C-E760-4DBF-9C9E-CA4B1309AF2F}" srcOrd="0" destOrd="0" parTransId="{073703D6-313F-4E53-968E-4DBBA6A44239}" sibTransId="{21EAEF6A-D9ED-486D-8E14-6948C858E763}"/>
    <dgm:cxn modelId="{7B033577-AE79-4A8C-B017-EE976B9D71FF}" srcId="{24793C3C-E760-4DBF-9C9E-CA4B1309AF2F}" destId="{A0460FD2-9CB7-4BE5-A9BF-3A7D6710A863}" srcOrd="0" destOrd="0" parTransId="{56AB574A-0070-4603-AD4F-36B8AF3208CA}" sibTransId="{BC3A8305-BCEE-4A07-AD86-7E67F70553E4}"/>
    <dgm:cxn modelId="{DF1F5258-545D-43AB-BEF0-C15954C1B79F}" type="presOf" srcId="{E431B36B-0580-4D1B-8275-37DEDDC88F86}" destId="{F5506728-80BE-4370-91A7-AA0F37367967}" srcOrd="0" destOrd="0" presId="urn:microsoft.com/office/officeart/2005/8/layout/matrix1"/>
    <dgm:cxn modelId="{FCE3C67D-3472-403A-BBEF-41E00F5E539E}" srcId="{24793C3C-E760-4DBF-9C9E-CA4B1309AF2F}" destId="{45AD72CF-E38B-4FF1-A977-632091680DA0}" srcOrd="2" destOrd="0" parTransId="{E58642CB-CA7E-4136-BD65-6C95ACEEFAE7}" sibTransId="{5B9799C0-8F3E-454C-AA47-5DBB920812D6}"/>
    <dgm:cxn modelId="{E7D9618F-5ADE-46FE-ABDF-EB8CEB2B71A0}" type="presOf" srcId="{45AD72CF-E38B-4FF1-A977-632091680DA0}" destId="{574DB1C4-2978-4C59-BE31-B3B651B20525}" srcOrd="1" destOrd="0" presId="urn:microsoft.com/office/officeart/2005/8/layout/matrix1"/>
    <dgm:cxn modelId="{59E6FF93-8CFA-4A93-9391-9503EC872235}" type="presOf" srcId="{CAE276EC-3E30-43AD-B914-6C125672D9CE}" destId="{A7B83CBF-B714-4E11-92A4-9661BE942E66}" srcOrd="0" destOrd="0" presId="urn:microsoft.com/office/officeart/2005/8/layout/matrix1"/>
    <dgm:cxn modelId="{6AAB5396-E1F4-4953-BB3E-9049406F6F39}" type="presOf" srcId="{24793C3C-E760-4DBF-9C9E-CA4B1309AF2F}" destId="{4676872E-A89D-47AB-9F90-ED80573995DC}" srcOrd="0" destOrd="0" presId="urn:microsoft.com/office/officeart/2005/8/layout/matrix1"/>
    <dgm:cxn modelId="{17B3569E-0DA9-4B77-A719-FC91B6335ECC}" type="presOf" srcId="{A0460FD2-9CB7-4BE5-A9BF-3A7D6710A863}" destId="{090C31AF-FC92-4347-BE14-CB46507B70D2}" srcOrd="1" destOrd="0" presId="urn:microsoft.com/office/officeart/2005/8/layout/matrix1"/>
    <dgm:cxn modelId="{BF4BB1A9-AEEB-4A5E-9517-CFB75574C90F}" srcId="{24793C3C-E760-4DBF-9C9E-CA4B1309AF2F}" destId="{6ED61A8E-06DE-43A6-A0F7-A30D1AE7CDB0}" srcOrd="1" destOrd="0" parTransId="{DCF7AEB6-8D7E-4373-A186-A868C05D34B4}" sibTransId="{65A7E5F3-7F43-4BA0-980B-A043CFA90FFA}"/>
    <dgm:cxn modelId="{99DA10B7-28C6-491B-BA41-D46F7FFF5C81}" type="presOf" srcId="{6ED61A8E-06DE-43A6-A0F7-A30D1AE7CDB0}" destId="{B59AC44F-7A1F-4636-B435-6EFEE44BBC2C}" srcOrd="1" destOrd="0" presId="urn:microsoft.com/office/officeart/2005/8/layout/matrix1"/>
    <dgm:cxn modelId="{79D6F2C6-4EB1-42BD-ACE9-81B5517C31C9}" type="presOf" srcId="{A0460FD2-9CB7-4BE5-A9BF-3A7D6710A863}" destId="{C20421D2-81E0-4DFB-BBD5-9DD6985B1FDB}" srcOrd="0" destOrd="0" presId="urn:microsoft.com/office/officeart/2005/8/layout/matrix1"/>
    <dgm:cxn modelId="{140204DF-BBBB-4B0B-A439-84B6D6343FBA}" type="presOf" srcId="{E431B36B-0580-4D1B-8275-37DEDDC88F86}" destId="{064B8266-F481-4C36-9BF9-CBCEAA57E6FB}" srcOrd="1" destOrd="0" presId="urn:microsoft.com/office/officeart/2005/8/layout/matrix1"/>
    <dgm:cxn modelId="{8D7EF00B-DA49-4472-91FA-491FE1819824}" type="presParOf" srcId="{A7B83CBF-B714-4E11-92A4-9661BE942E66}" destId="{7C0BAFC5-4AFF-4425-91FA-19936A347EE5}" srcOrd="0" destOrd="0" presId="urn:microsoft.com/office/officeart/2005/8/layout/matrix1"/>
    <dgm:cxn modelId="{19429A52-F336-4D12-BFBF-8C5F9E7C7E81}" type="presParOf" srcId="{7C0BAFC5-4AFF-4425-91FA-19936A347EE5}" destId="{C20421D2-81E0-4DFB-BBD5-9DD6985B1FDB}" srcOrd="0" destOrd="0" presId="urn:microsoft.com/office/officeart/2005/8/layout/matrix1"/>
    <dgm:cxn modelId="{EB9C0BD3-ED19-4948-83D0-07ABA9B5B8CF}" type="presParOf" srcId="{7C0BAFC5-4AFF-4425-91FA-19936A347EE5}" destId="{090C31AF-FC92-4347-BE14-CB46507B70D2}" srcOrd="1" destOrd="0" presId="urn:microsoft.com/office/officeart/2005/8/layout/matrix1"/>
    <dgm:cxn modelId="{04F013B7-BB75-4767-92B4-A77FDF91D1FF}" type="presParOf" srcId="{7C0BAFC5-4AFF-4425-91FA-19936A347EE5}" destId="{927CA6B3-64FA-4506-978A-15FDA0220900}" srcOrd="2" destOrd="0" presId="urn:microsoft.com/office/officeart/2005/8/layout/matrix1"/>
    <dgm:cxn modelId="{97625C24-C0C4-4ED5-A8AA-1093D3A6BB05}" type="presParOf" srcId="{7C0BAFC5-4AFF-4425-91FA-19936A347EE5}" destId="{B59AC44F-7A1F-4636-B435-6EFEE44BBC2C}" srcOrd="3" destOrd="0" presId="urn:microsoft.com/office/officeart/2005/8/layout/matrix1"/>
    <dgm:cxn modelId="{C79F502B-0274-4CE3-B3E9-5BFF0D5928F4}" type="presParOf" srcId="{7C0BAFC5-4AFF-4425-91FA-19936A347EE5}" destId="{A07C4E0D-FC47-4744-9C69-A1F0297BFFF5}" srcOrd="4" destOrd="0" presId="urn:microsoft.com/office/officeart/2005/8/layout/matrix1"/>
    <dgm:cxn modelId="{952901BA-6F83-41E9-8929-99D59E2E3B07}" type="presParOf" srcId="{7C0BAFC5-4AFF-4425-91FA-19936A347EE5}" destId="{574DB1C4-2978-4C59-BE31-B3B651B20525}" srcOrd="5" destOrd="0" presId="urn:microsoft.com/office/officeart/2005/8/layout/matrix1"/>
    <dgm:cxn modelId="{6F1DDFC4-1789-4DE5-8CEC-FAF0625D1969}" type="presParOf" srcId="{7C0BAFC5-4AFF-4425-91FA-19936A347EE5}" destId="{F5506728-80BE-4370-91A7-AA0F37367967}" srcOrd="6" destOrd="0" presId="urn:microsoft.com/office/officeart/2005/8/layout/matrix1"/>
    <dgm:cxn modelId="{7B454242-4642-4750-9B97-36A36F665F44}" type="presParOf" srcId="{7C0BAFC5-4AFF-4425-91FA-19936A347EE5}" destId="{064B8266-F481-4C36-9BF9-CBCEAA57E6FB}" srcOrd="7" destOrd="0" presId="urn:microsoft.com/office/officeart/2005/8/layout/matrix1"/>
    <dgm:cxn modelId="{21026850-4B4E-43B5-85B2-3372E20AD66E}" type="presParOf" srcId="{A7B83CBF-B714-4E11-92A4-9661BE942E66}" destId="{4676872E-A89D-47AB-9F90-ED80573995D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a:solidFill>
          <a:schemeClr val="accent3"/>
        </a:solidFill>
        <a:ln>
          <a:solidFill>
            <a:schemeClr val="accent3"/>
          </a:solidFill>
        </a:ln>
      </dgm:spPr>
      <dgm:t>
        <a:bodyPr/>
        <a:lstStyle/>
        <a:p>
          <a:r>
            <a:rPr lang="de-DE" b="1" dirty="0">
              <a:solidFill>
                <a:schemeClr val="tx1"/>
              </a:solidFill>
            </a:rPr>
            <a:t>Problem-verständnis</a:t>
          </a:r>
          <a:r>
            <a:rPr lang="de-DE" dirty="0">
              <a:solidFill>
                <a:schemeClr val="tx1"/>
              </a:solidFill>
            </a:rPr>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a:solidFill>
          <a:schemeClr val="accent3"/>
        </a:solidFill>
      </dgm:spPr>
      <dgm:t>
        <a:bodyPr/>
        <a:lstStyle/>
        <a:p>
          <a:r>
            <a:rPr lang="de-DE" b="1" dirty="0">
              <a:solidFill>
                <a:schemeClr val="tx1"/>
              </a:solidFill>
            </a:rPr>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a:solidFill>
          <a:schemeClr val="accent3"/>
        </a:solidFill>
      </dgm:spPr>
      <dgm:t>
        <a:bodyPr/>
        <a:lstStyle/>
        <a:p>
          <a:r>
            <a:rPr lang="de-DE" b="1" dirty="0">
              <a:solidFill>
                <a:schemeClr val="tx1"/>
              </a:solidFill>
            </a:rPr>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a:solidFill>
          <a:schemeClr val="accent3"/>
        </a:solidFill>
        <a:ln>
          <a:solidFill>
            <a:schemeClr val="accent2"/>
          </a:solidFill>
        </a:ln>
      </dgm:spPr>
      <dgm:t>
        <a:bodyPr/>
        <a:lstStyle/>
        <a:p>
          <a:r>
            <a:rPr lang="de-DE" b="1" dirty="0">
              <a:solidFill>
                <a:schemeClr val="tx1"/>
              </a:solidFill>
            </a:rPr>
            <a:t>Problem-verständnis</a:t>
          </a:r>
          <a:r>
            <a:rPr lang="de-DE" dirty="0">
              <a:solidFill>
                <a:schemeClr val="tx1"/>
              </a:solidFill>
            </a:rPr>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a:solidFill>
          <a:schemeClr val="accent3"/>
        </a:solidFill>
      </dgm:spPr>
      <dgm:t>
        <a:bodyPr/>
        <a:lstStyle/>
        <a:p>
          <a:r>
            <a:rPr lang="de-DE" b="1" dirty="0">
              <a:solidFill>
                <a:schemeClr val="tx1"/>
              </a:solidFill>
            </a:rPr>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a:solidFill>
          <a:schemeClr val="accent3"/>
        </a:solidFill>
      </dgm:spPr>
      <dgm:t>
        <a:bodyPr/>
        <a:lstStyle/>
        <a:p>
          <a:r>
            <a:rPr lang="de-DE" b="1" dirty="0">
              <a:solidFill>
                <a:schemeClr val="tx1"/>
              </a:solidFill>
            </a:rPr>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dgm:t>
        <a:bodyPr/>
        <a:lstStyle/>
        <a:p>
          <a:r>
            <a:rPr lang="de-DE" b="1" dirty="0"/>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dgm:t>
        <a:bodyPr/>
        <a:lstStyle/>
        <a:p>
          <a:r>
            <a:rPr lang="de-DE" b="1" dirty="0"/>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dgm:t>
        <a:bodyPr/>
        <a:lstStyle/>
        <a:p>
          <a:r>
            <a:rPr lang="de-DE" b="1" dirty="0"/>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767B31-0DD2-4184-A498-BB0924BDFC76}" type="doc">
      <dgm:prSet loTypeId="urn:microsoft.com/office/officeart/2005/8/layout/cycle3" loCatId="cycle" qsTypeId="urn:microsoft.com/office/officeart/2005/8/quickstyle/simple1" qsCatId="simple" csTypeId="urn:microsoft.com/office/officeart/2005/8/colors/accent1_2" csCatId="accent1" phldr="1"/>
      <dgm:spPr/>
    </dgm:pt>
    <dgm:pt modelId="{73EF394E-9B99-4931-AF1E-1F8611169363}">
      <dgm:prSet phldrT="[Text]"/>
      <dgm:spPr/>
      <dgm:t>
        <a:bodyPr/>
        <a:lstStyle/>
        <a:p>
          <a:r>
            <a:rPr lang="de-DE" b="1" dirty="0"/>
            <a:t>Problem-verständnis</a:t>
          </a:r>
          <a:r>
            <a:rPr lang="de-DE" dirty="0"/>
            <a:t> </a:t>
          </a:r>
        </a:p>
      </dgm:t>
    </dgm:pt>
    <dgm:pt modelId="{9FA8DA4A-D4DE-456A-9894-197C00BE8F70}" type="parTrans" cxnId="{B61208B7-8B4D-4FE2-B0DE-A7BF5201E932}">
      <dgm:prSet/>
      <dgm:spPr/>
      <dgm:t>
        <a:bodyPr/>
        <a:lstStyle/>
        <a:p>
          <a:endParaRPr lang="de-DE"/>
        </a:p>
      </dgm:t>
    </dgm:pt>
    <dgm:pt modelId="{8C18C795-00D5-4BB4-81C2-87172F18B042}" type="sibTrans" cxnId="{B61208B7-8B4D-4FE2-B0DE-A7BF5201E932}">
      <dgm:prSet/>
      <dgm:spPr>
        <a:solidFill>
          <a:schemeClr val="bg1"/>
        </a:solidFill>
        <a:ln w="38100">
          <a:solidFill>
            <a:schemeClr val="tx1"/>
          </a:solidFill>
        </a:ln>
      </dgm:spPr>
      <dgm:t>
        <a:bodyPr/>
        <a:lstStyle/>
        <a:p>
          <a:endParaRPr lang="de-DE"/>
        </a:p>
      </dgm:t>
    </dgm:pt>
    <dgm:pt modelId="{75DBB64A-DF6E-45DC-A223-A03A5F758839}">
      <dgm:prSet phldrT="[Text]"/>
      <dgm:spPr/>
      <dgm:t>
        <a:bodyPr/>
        <a:lstStyle/>
        <a:p>
          <a:r>
            <a:rPr lang="de-DE" b="1" dirty="0"/>
            <a:t>Daten-Exploration</a:t>
          </a:r>
        </a:p>
      </dgm:t>
    </dgm:pt>
    <dgm:pt modelId="{EFE5F4B5-DCE1-4764-B391-8DEA1EA33D76}" type="parTrans" cxnId="{03D74315-EA8E-44BD-85BE-B4891B615790}">
      <dgm:prSet/>
      <dgm:spPr/>
      <dgm:t>
        <a:bodyPr/>
        <a:lstStyle/>
        <a:p>
          <a:endParaRPr lang="de-DE"/>
        </a:p>
      </dgm:t>
    </dgm:pt>
    <dgm:pt modelId="{AA683B0B-8647-491A-9612-6759366CA83B}" type="sibTrans" cxnId="{03D74315-EA8E-44BD-85BE-B4891B615790}">
      <dgm:prSet/>
      <dgm:spPr/>
      <dgm:t>
        <a:bodyPr/>
        <a:lstStyle/>
        <a:p>
          <a:endParaRPr lang="de-DE"/>
        </a:p>
      </dgm:t>
    </dgm:pt>
    <dgm:pt modelId="{262FAEFC-9D3C-48C3-9AEA-C437A2828516}">
      <dgm:prSet phldrT="[Text]"/>
      <dgm:spPr/>
      <dgm:t>
        <a:bodyPr/>
        <a:lstStyle/>
        <a:p>
          <a:r>
            <a:rPr lang="de-DE" b="1" dirty="0"/>
            <a:t>Daten-vorbereitung</a:t>
          </a:r>
        </a:p>
      </dgm:t>
    </dgm:pt>
    <dgm:pt modelId="{0B8F1DEA-26FC-4F3C-9034-1931B3B15660}" type="parTrans" cxnId="{A63E1AC1-CA94-46B4-B003-9229CBE3E102}">
      <dgm:prSet/>
      <dgm:spPr/>
      <dgm:t>
        <a:bodyPr/>
        <a:lstStyle/>
        <a:p>
          <a:endParaRPr lang="de-DE"/>
        </a:p>
      </dgm:t>
    </dgm:pt>
    <dgm:pt modelId="{6B87306E-032E-47FC-91A9-0F3CAF01E7E0}" type="sibTrans" cxnId="{A63E1AC1-CA94-46B4-B003-9229CBE3E102}">
      <dgm:prSet/>
      <dgm:spPr/>
      <dgm:t>
        <a:bodyPr/>
        <a:lstStyle/>
        <a:p>
          <a:endParaRPr lang="de-DE"/>
        </a:p>
      </dgm:t>
    </dgm:pt>
    <dgm:pt modelId="{760E06FB-D400-43D1-9459-F36D3514412B}">
      <dgm:prSet phldrT="[Text]"/>
      <dgm:spPr>
        <a:solidFill>
          <a:schemeClr val="accent3"/>
        </a:solidFill>
      </dgm:spPr>
      <dgm:t>
        <a:bodyPr/>
        <a:lstStyle/>
        <a:p>
          <a:r>
            <a:rPr lang="de-DE" b="1" dirty="0">
              <a:solidFill>
                <a:schemeClr val="tx1"/>
              </a:solidFill>
            </a:rPr>
            <a:t>Modell-Auswahl</a:t>
          </a:r>
        </a:p>
      </dgm:t>
    </dgm:pt>
    <dgm:pt modelId="{0A8A43BB-8636-4DD3-889F-70E7A1C0E808}" type="parTrans" cxnId="{90DDEDA7-F016-4E47-B902-551EED926BE4}">
      <dgm:prSet/>
      <dgm:spPr/>
      <dgm:t>
        <a:bodyPr/>
        <a:lstStyle/>
        <a:p>
          <a:endParaRPr lang="de-DE"/>
        </a:p>
      </dgm:t>
    </dgm:pt>
    <dgm:pt modelId="{2F448322-8623-48DF-9C4B-C82960D53AF6}" type="sibTrans" cxnId="{90DDEDA7-F016-4E47-B902-551EED926BE4}">
      <dgm:prSet/>
      <dgm:spPr/>
      <dgm:t>
        <a:bodyPr/>
        <a:lstStyle/>
        <a:p>
          <a:endParaRPr lang="de-DE"/>
        </a:p>
      </dgm:t>
    </dgm:pt>
    <dgm:pt modelId="{4E8D1E15-C35F-4833-B1CE-74A908FB6200}">
      <dgm:prSet phldrT="[Text]"/>
      <dgm:spPr>
        <a:solidFill>
          <a:schemeClr val="accent3"/>
        </a:solidFill>
      </dgm:spPr>
      <dgm:t>
        <a:bodyPr/>
        <a:lstStyle/>
        <a:p>
          <a:r>
            <a:rPr lang="de-DE" b="1" dirty="0">
              <a:solidFill>
                <a:schemeClr val="tx1"/>
              </a:solidFill>
            </a:rPr>
            <a:t>Modell-Training</a:t>
          </a:r>
        </a:p>
      </dgm:t>
    </dgm:pt>
    <dgm:pt modelId="{6CC9E62B-E392-4646-8A43-056C8A395810}" type="parTrans" cxnId="{EED8C242-EBD8-42F1-80C9-294A477D0309}">
      <dgm:prSet/>
      <dgm:spPr/>
      <dgm:t>
        <a:bodyPr/>
        <a:lstStyle/>
        <a:p>
          <a:endParaRPr lang="de-DE"/>
        </a:p>
      </dgm:t>
    </dgm:pt>
    <dgm:pt modelId="{6A961EF1-B1D3-4FB3-AF67-3C82E6EA9529}" type="sibTrans" cxnId="{EED8C242-EBD8-42F1-80C9-294A477D0309}">
      <dgm:prSet/>
      <dgm:spPr/>
      <dgm:t>
        <a:bodyPr/>
        <a:lstStyle/>
        <a:p>
          <a:endParaRPr lang="de-DE"/>
        </a:p>
      </dgm:t>
    </dgm:pt>
    <dgm:pt modelId="{2244C14A-9E6A-4B2C-AFC0-A01977C6A507}">
      <dgm:prSet phldrT="[Text]"/>
      <dgm:spPr>
        <a:solidFill>
          <a:schemeClr val="accent3"/>
        </a:solidFill>
      </dgm:spPr>
      <dgm:t>
        <a:bodyPr/>
        <a:lstStyle/>
        <a:p>
          <a:r>
            <a:rPr lang="de-DE" b="1" dirty="0">
              <a:solidFill>
                <a:schemeClr val="tx1"/>
              </a:solidFill>
            </a:rPr>
            <a:t>Modell-Evaluierung</a:t>
          </a:r>
        </a:p>
      </dgm:t>
    </dgm:pt>
    <dgm:pt modelId="{6C6F6C40-6ECE-4518-A2E4-EB2D7EAD3CB3}" type="parTrans" cxnId="{A61189DE-1143-413C-B07C-02A35264924D}">
      <dgm:prSet/>
      <dgm:spPr/>
      <dgm:t>
        <a:bodyPr/>
        <a:lstStyle/>
        <a:p>
          <a:endParaRPr lang="de-DE"/>
        </a:p>
      </dgm:t>
    </dgm:pt>
    <dgm:pt modelId="{F59D41F6-8C97-4ED1-B644-2831CBCCF2D7}" type="sibTrans" cxnId="{A61189DE-1143-413C-B07C-02A35264924D}">
      <dgm:prSet/>
      <dgm:spPr/>
      <dgm:t>
        <a:bodyPr/>
        <a:lstStyle/>
        <a:p>
          <a:endParaRPr lang="de-DE"/>
        </a:p>
      </dgm:t>
    </dgm:pt>
    <dgm:pt modelId="{48D3C817-4799-485C-904F-01CB0FD01B1B}" type="pres">
      <dgm:prSet presAssocID="{F3767B31-0DD2-4184-A498-BB0924BDFC76}" presName="Name0" presStyleCnt="0">
        <dgm:presLayoutVars>
          <dgm:dir/>
          <dgm:resizeHandles val="exact"/>
        </dgm:presLayoutVars>
      </dgm:prSet>
      <dgm:spPr/>
    </dgm:pt>
    <dgm:pt modelId="{7FA3A7F5-1240-49F9-9D4B-34B91CCEDD2E}" type="pres">
      <dgm:prSet presAssocID="{F3767B31-0DD2-4184-A498-BB0924BDFC76}" presName="cycle" presStyleCnt="0"/>
      <dgm:spPr/>
    </dgm:pt>
    <dgm:pt modelId="{3E38BE7E-C9EB-4B97-A277-01EDC2CCBDCC}" type="pres">
      <dgm:prSet presAssocID="{73EF394E-9B99-4931-AF1E-1F8611169363}" presName="nodeFirstNode" presStyleLbl="node1" presStyleIdx="0" presStyleCnt="6">
        <dgm:presLayoutVars>
          <dgm:bulletEnabled val="1"/>
        </dgm:presLayoutVars>
      </dgm:prSet>
      <dgm:spPr/>
    </dgm:pt>
    <dgm:pt modelId="{BEC24E5E-B9C2-4403-BC2D-16159FBE143B}" type="pres">
      <dgm:prSet presAssocID="{8C18C795-00D5-4BB4-81C2-87172F18B042}" presName="sibTransFirstNode" presStyleLbl="bgShp" presStyleIdx="0" presStyleCnt="1"/>
      <dgm:spPr/>
    </dgm:pt>
    <dgm:pt modelId="{BE7FC7AF-7EC5-4B87-B9F1-7D082D6C08D2}" type="pres">
      <dgm:prSet presAssocID="{75DBB64A-DF6E-45DC-A223-A03A5F758839}" presName="nodeFollowingNodes" presStyleLbl="node1" presStyleIdx="1" presStyleCnt="6">
        <dgm:presLayoutVars>
          <dgm:bulletEnabled val="1"/>
        </dgm:presLayoutVars>
      </dgm:prSet>
      <dgm:spPr/>
    </dgm:pt>
    <dgm:pt modelId="{DD1F9F3D-5599-4024-B41D-E9E45942ACA9}" type="pres">
      <dgm:prSet presAssocID="{262FAEFC-9D3C-48C3-9AEA-C437A2828516}" presName="nodeFollowingNodes" presStyleLbl="node1" presStyleIdx="2" presStyleCnt="6">
        <dgm:presLayoutVars>
          <dgm:bulletEnabled val="1"/>
        </dgm:presLayoutVars>
      </dgm:prSet>
      <dgm:spPr/>
    </dgm:pt>
    <dgm:pt modelId="{7B79A0EF-8628-4876-A355-D3D91943F0E4}" type="pres">
      <dgm:prSet presAssocID="{760E06FB-D400-43D1-9459-F36D3514412B}" presName="nodeFollowingNodes" presStyleLbl="node1" presStyleIdx="3" presStyleCnt="6">
        <dgm:presLayoutVars>
          <dgm:bulletEnabled val="1"/>
        </dgm:presLayoutVars>
      </dgm:prSet>
      <dgm:spPr/>
    </dgm:pt>
    <dgm:pt modelId="{AF9789A3-4854-4C5A-BCDC-2CB9C4331605}" type="pres">
      <dgm:prSet presAssocID="{4E8D1E15-C35F-4833-B1CE-74A908FB6200}" presName="nodeFollowingNodes" presStyleLbl="node1" presStyleIdx="4" presStyleCnt="6">
        <dgm:presLayoutVars>
          <dgm:bulletEnabled val="1"/>
        </dgm:presLayoutVars>
      </dgm:prSet>
      <dgm:spPr/>
    </dgm:pt>
    <dgm:pt modelId="{6773538D-EA6E-4675-89CC-6E2F95E65C7D}" type="pres">
      <dgm:prSet presAssocID="{2244C14A-9E6A-4B2C-AFC0-A01977C6A507}" presName="nodeFollowingNodes" presStyleLbl="node1" presStyleIdx="5" presStyleCnt="6">
        <dgm:presLayoutVars>
          <dgm:bulletEnabled val="1"/>
        </dgm:presLayoutVars>
      </dgm:prSet>
      <dgm:spPr/>
    </dgm:pt>
  </dgm:ptLst>
  <dgm:cxnLst>
    <dgm:cxn modelId="{03D74315-EA8E-44BD-85BE-B4891B615790}" srcId="{F3767B31-0DD2-4184-A498-BB0924BDFC76}" destId="{75DBB64A-DF6E-45DC-A223-A03A5F758839}" srcOrd="1" destOrd="0" parTransId="{EFE5F4B5-DCE1-4764-B391-8DEA1EA33D76}" sibTransId="{AA683B0B-8647-491A-9612-6759366CA83B}"/>
    <dgm:cxn modelId="{EED8C242-EBD8-42F1-80C9-294A477D0309}" srcId="{F3767B31-0DD2-4184-A498-BB0924BDFC76}" destId="{4E8D1E15-C35F-4833-B1CE-74A908FB6200}" srcOrd="4" destOrd="0" parTransId="{6CC9E62B-E392-4646-8A43-056C8A395810}" sibTransId="{6A961EF1-B1D3-4FB3-AF67-3C82E6EA9529}"/>
    <dgm:cxn modelId="{EAB21B4B-CED2-409B-AC7C-4D42F0612485}" type="presOf" srcId="{8C18C795-00D5-4BB4-81C2-87172F18B042}" destId="{BEC24E5E-B9C2-4403-BC2D-16159FBE143B}" srcOrd="0" destOrd="0" presId="urn:microsoft.com/office/officeart/2005/8/layout/cycle3"/>
    <dgm:cxn modelId="{93671583-0CE7-4392-8DE4-8D42F6AF36C7}" type="presOf" srcId="{73EF394E-9B99-4931-AF1E-1F8611169363}" destId="{3E38BE7E-C9EB-4B97-A277-01EDC2CCBDCC}" srcOrd="0" destOrd="0" presId="urn:microsoft.com/office/officeart/2005/8/layout/cycle3"/>
    <dgm:cxn modelId="{2262058A-D1E6-4B62-BC21-CB5D9EF41348}" type="presOf" srcId="{2244C14A-9E6A-4B2C-AFC0-A01977C6A507}" destId="{6773538D-EA6E-4675-89CC-6E2F95E65C7D}" srcOrd="0" destOrd="0" presId="urn:microsoft.com/office/officeart/2005/8/layout/cycle3"/>
    <dgm:cxn modelId="{DF9B468F-9E38-4878-8CA7-B40DDA48CFDC}" type="presOf" srcId="{4E8D1E15-C35F-4833-B1CE-74A908FB6200}" destId="{AF9789A3-4854-4C5A-BCDC-2CB9C4331605}" srcOrd="0" destOrd="0" presId="urn:microsoft.com/office/officeart/2005/8/layout/cycle3"/>
    <dgm:cxn modelId="{90DDEDA7-F016-4E47-B902-551EED926BE4}" srcId="{F3767B31-0DD2-4184-A498-BB0924BDFC76}" destId="{760E06FB-D400-43D1-9459-F36D3514412B}" srcOrd="3" destOrd="0" parTransId="{0A8A43BB-8636-4DD3-889F-70E7A1C0E808}" sibTransId="{2F448322-8623-48DF-9C4B-C82960D53AF6}"/>
    <dgm:cxn modelId="{B61208B7-8B4D-4FE2-B0DE-A7BF5201E932}" srcId="{F3767B31-0DD2-4184-A498-BB0924BDFC76}" destId="{73EF394E-9B99-4931-AF1E-1F8611169363}" srcOrd="0" destOrd="0" parTransId="{9FA8DA4A-D4DE-456A-9894-197C00BE8F70}" sibTransId="{8C18C795-00D5-4BB4-81C2-87172F18B042}"/>
    <dgm:cxn modelId="{84AAB6B7-0E76-4DD8-9F0B-E9EA10009471}" type="presOf" srcId="{760E06FB-D400-43D1-9459-F36D3514412B}" destId="{7B79A0EF-8628-4876-A355-D3D91943F0E4}" srcOrd="0" destOrd="0" presId="urn:microsoft.com/office/officeart/2005/8/layout/cycle3"/>
    <dgm:cxn modelId="{A63E1AC1-CA94-46B4-B003-9229CBE3E102}" srcId="{F3767B31-0DD2-4184-A498-BB0924BDFC76}" destId="{262FAEFC-9D3C-48C3-9AEA-C437A2828516}" srcOrd="2" destOrd="0" parTransId="{0B8F1DEA-26FC-4F3C-9034-1931B3B15660}" sibTransId="{6B87306E-032E-47FC-91A9-0F3CAF01E7E0}"/>
    <dgm:cxn modelId="{A64F67DE-E352-48F5-8B5F-7D71D72A7480}" type="presOf" srcId="{F3767B31-0DD2-4184-A498-BB0924BDFC76}" destId="{48D3C817-4799-485C-904F-01CB0FD01B1B}" srcOrd="0" destOrd="0" presId="urn:microsoft.com/office/officeart/2005/8/layout/cycle3"/>
    <dgm:cxn modelId="{A61189DE-1143-413C-B07C-02A35264924D}" srcId="{F3767B31-0DD2-4184-A498-BB0924BDFC76}" destId="{2244C14A-9E6A-4B2C-AFC0-A01977C6A507}" srcOrd="5" destOrd="0" parTransId="{6C6F6C40-6ECE-4518-A2E4-EB2D7EAD3CB3}" sibTransId="{F59D41F6-8C97-4ED1-B644-2831CBCCF2D7}"/>
    <dgm:cxn modelId="{846720FB-33CB-47F2-8B8C-C3C1E3370127}" type="presOf" srcId="{262FAEFC-9D3C-48C3-9AEA-C437A2828516}" destId="{DD1F9F3D-5599-4024-B41D-E9E45942ACA9}" srcOrd="0" destOrd="0" presId="urn:microsoft.com/office/officeart/2005/8/layout/cycle3"/>
    <dgm:cxn modelId="{8BA5E8FC-C60E-4684-926E-FEB1BC1465BD}" type="presOf" srcId="{75DBB64A-DF6E-45DC-A223-A03A5F758839}" destId="{BE7FC7AF-7EC5-4B87-B9F1-7D082D6C08D2}" srcOrd="0" destOrd="0" presId="urn:microsoft.com/office/officeart/2005/8/layout/cycle3"/>
    <dgm:cxn modelId="{2EF13ED7-3280-4431-946F-6B575A215014}" type="presParOf" srcId="{48D3C817-4799-485C-904F-01CB0FD01B1B}" destId="{7FA3A7F5-1240-49F9-9D4B-34B91CCEDD2E}" srcOrd="0" destOrd="0" presId="urn:microsoft.com/office/officeart/2005/8/layout/cycle3"/>
    <dgm:cxn modelId="{9726D20C-9470-4C98-9BAC-93D3FE943CC1}" type="presParOf" srcId="{7FA3A7F5-1240-49F9-9D4B-34B91CCEDD2E}" destId="{3E38BE7E-C9EB-4B97-A277-01EDC2CCBDCC}" srcOrd="0" destOrd="0" presId="urn:microsoft.com/office/officeart/2005/8/layout/cycle3"/>
    <dgm:cxn modelId="{A11AF7F8-E47B-4442-B2AA-BADD2CE4B934}" type="presParOf" srcId="{7FA3A7F5-1240-49F9-9D4B-34B91CCEDD2E}" destId="{BEC24E5E-B9C2-4403-BC2D-16159FBE143B}" srcOrd="1" destOrd="0" presId="urn:microsoft.com/office/officeart/2005/8/layout/cycle3"/>
    <dgm:cxn modelId="{C4FC540B-10B0-43D1-B291-56E4FDACA620}" type="presParOf" srcId="{7FA3A7F5-1240-49F9-9D4B-34B91CCEDD2E}" destId="{BE7FC7AF-7EC5-4B87-B9F1-7D082D6C08D2}" srcOrd="2" destOrd="0" presId="urn:microsoft.com/office/officeart/2005/8/layout/cycle3"/>
    <dgm:cxn modelId="{C5ACA0D8-073E-45C2-8AA9-97563B33E67E}" type="presParOf" srcId="{7FA3A7F5-1240-49F9-9D4B-34B91CCEDD2E}" destId="{DD1F9F3D-5599-4024-B41D-E9E45942ACA9}" srcOrd="3" destOrd="0" presId="urn:microsoft.com/office/officeart/2005/8/layout/cycle3"/>
    <dgm:cxn modelId="{072BE04B-CA25-4721-B302-FA527E66EB0D}" type="presParOf" srcId="{7FA3A7F5-1240-49F9-9D4B-34B91CCEDD2E}" destId="{7B79A0EF-8628-4876-A355-D3D91943F0E4}" srcOrd="4" destOrd="0" presId="urn:microsoft.com/office/officeart/2005/8/layout/cycle3"/>
    <dgm:cxn modelId="{7933C8C3-89F8-4110-A465-04527E4413E1}" type="presParOf" srcId="{7FA3A7F5-1240-49F9-9D4B-34B91CCEDD2E}" destId="{AF9789A3-4854-4C5A-BCDC-2CB9C4331605}" srcOrd="5" destOrd="0" presId="urn:microsoft.com/office/officeart/2005/8/layout/cycle3"/>
    <dgm:cxn modelId="{6AB215BC-B2AF-496B-9B9B-64E84BD47E5C}" type="presParOf" srcId="{7FA3A7F5-1240-49F9-9D4B-34B91CCEDD2E}" destId="{6773538D-EA6E-4675-89CC-6E2F95E65C7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421D2-81E0-4DFB-BBD5-9DD6985B1FDB}">
      <dsp:nvSpPr>
        <dsp:cNvPr id="0" name=""/>
        <dsp:cNvSpPr/>
      </dsp:nvSpPr>
      <dsp:spPr>
        <a:xfrm rot="16200000">
          <a:off x="1698228" y="-1698228"/>
          <a:ext cx="2218531" cy="5614987"/>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b" anchorCtr="0">
          <a:noAutofit/>
        </a:bodyPr>
        <a:lstStyle/>
        <a:p>
          <a:pPr marL="0" lvl="0" indent="0" algn="ctr" defTabSz="1955800">
            <a:lnSpc>
              <a:spcPct val="90000"/>
            </a:lnSpc>
            <a:spcBef>
              <a:spcPct val="0"/>
            </a:spcBef>
            <a:spcAft>
              <a:spcPct val="35000"/>
            </a:spcAft>
            <a:buNone/>
          </a:pPr>
          <a:r>
            <a:rPr lang="de-DE" sz="4400" kern="1200" dirty="0"/>
            <a:t>Volume</a:t>
          </a:r>
          <a:endParaRPr lang="en-US" sz="2400" kern="1200" dirty="0"/>
        </a:p>
      </dsp:txBody>
      <dsp:txXfrm rot="5400000">
        <a:off x="0" y="0"/>
        <a:ext cx="5614987" cy="1663898"/>
      </dsp:txXfrm>
    </dsp:sp>
    <dsp:sp modelId="{927CA6B3-64FA-4506-978A-15FDA0220900}">
      <dsp:nvSpPr>
        <dsp:cNvPr id="0" name=""/>
        <dsp:cNvSpPr/>
      </dsp:nvSpPr>
      <dsp:spPr>
        <a:xfrm>
          <a:off x="5614987" y="0"/>
          <a:ext cx="5614987" cy="221853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b" anchorCtr="0">
          <a:noAutofit/>
        </a:bodyPr>
        <a:lstStyle/>
        <a:p>
          <a:pPr marL="0" lvl="0" indent="0" algn="ctr" defTabSz="1955800">
            <a:lnSpc>
              <a:spcPct val="90000"/>
            </a:lnSpc>
            <a:spcBef>
              <a:spcPct val="0"/>
            </a:spcBef>
            <a:spcAft>
              <a:spcPct val="35000"/>
            </a:spcAft>
            <a:buNone/>
          </a:pPr>
          <a:r>
            <a:rPr lang="de-DE" sz="4400" kern="1200" dirty="0"/>
            <a:t>Variety</a:t>
          </a:r>
          <a:endParaRPr lang="en-US" sz="2400" kern="1200" dirty="0"/>
        </a:p>
      </dsp:txBody>
      <dsp:txXfrm>
        <a:off x="5614987" y="0"/>
        <a:ext cx="5614987" cy="1663898"/>
      </dsp:txXfrm>
    </dsp:sp>
    <dsp:sp modelId="{A07C4E0D-FC47-4744-9C69-A1F0297BFFF5}">
      <dsp:nvSpPr>
        <dsp:cNvPr id="0" name=""/>
        <dsp:cNvSpPr/>
      </dsp:nvSpPr>
      <dsp:spPr>
        <a:xfrm rot="10800000">
          <a:off x="0" y="2218531"/>
          <a:ext cx="5614987" cy="221853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t" anchorCtr="0">
          <a:noAutofit/>
        </a:bodyPr>
        <a:lstStyle/>
        <a:p>
          <a:pPr marL="0" lvl="0" indent="0" algn="ctr" defTabSz="1955800">
            <a:lnSpc>
              <a:spcPct val="90000"/>
            </a:lnSpc>
            <a:spcBef>
              <a:spcPct val="0"/>
            </a:spcBef>
            <a:spcAft>
              <a:spcPct val="35000"/>
            </a:spcAft>
            <a:buNone/>
          </a:pPr>
          <a:r>
            <a:rPr lang="de-DE" sz="4400" kern="1200" dirty="0"/>
            <a:t>Velocity</a:t>
          </a:r>
          <a:endParaRPr lang="en-US" sz="4400" kern="1200" dirty="0"/>
        </a:p>
      </dsp:txBody>
      <dsp:txXfrm rot="10800000">
        <a:off x="0" y="2773163"/>
        <a:ext cx="5614987" cy="1663898"/>
      </dsp:txXfrm>
    </dsp:sp>
    <dsp:sp modelId="{F5506728-80BE-4370-91A7-AA0F37367967}">
      <dsp:nvSpPr>
        <dsp:cNvPr id="0" name=""/>
        <dsp:cNvSpPr/>
      </dsp:nvSpPr>
      <dsp:spPr>
        <a:xfrm rot="5400000">
          <a:off x="7313215" y="520302"/>
          <a:ext cx="2218531" cy="5614987"/>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t" anchorCtr="0">
          <a:noAutofit/>
        </a:bodyPr>
        <a:lstStyle/>
        <a:p>
          <a:pPr marL="0" lvl="0" indent="0" algn="ctr" defTabSz="1955800">
            <a:lnSpc>
              <a:spcPct val="90000"/>
            </a:lnSpc>
            <a:spcBef>
              <a:spcPct val="0"/>
            </a:spcBef>
            <a:spcAft>
              <a:spcPct val="35000"/>
            </a:spcAft>
            <a:buNone/>
          </a:pPr>
          <a:r>
            <a:rPr lang="de-DE" sz="4400" kern="1200" dirty="0" err="1"/>
            <a:t>Veracity</a:t>
          </a:r>
          <a:endParaRPr lang="en-US" sz="2400" kern="1200" dirty="0"/>
        </a:p>
      </dsp:txBody>
      <dsp:txXfrm rot="-5400000">
        <a:off x="5614988" y="2773163"/>
        <a:ext cx="5614987" cy="1663898"/>
      </dsp:txXfrm>
    </dsp:sp>
    <dsp:sp modelId="{4676872E-A89D-47AB-9F90-ED80573995DC}">
      <dsp:nvSpPr>
        <dsp:cNvPr id="0" name=""/>
        <dsp:cNvSpPr/>
      </dsp:nvSpPr>
      <dsp:spPr>
        <a:xfrm>
          <a:off x="3930491" y="1663898"/>
          <a:ext cx="3368992" cy="1109265"/>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Big Data </a:t>
          </a:r>
        </a:p>
        <a:p>
          <a:pPr marL="0" lvl="0" indent="0" algn="ctr" defTabSz="1066800">
            <a:lnSpc>
              <a:spcPct val="90000"/>
            </a:lnSpc>
            <a:spcBef>
              <a:spcPct val="0"/>
            </a:spcBef>
            <a:spcAft>
              <a:spcPct val="35000"/>
            </a:spcAft>
            <a:buNone/>
          </a:pPr>
          <a:r>
            <a:rPr lang="de-DE" sz="2400" kern="1200" dirty="0"/>
            <a:t>Value</a:t>
          </a:r>
          <a:endParaRPr lang="en-US" sz="2400" kern="1200" dirty="0"/>
        </a:p>
      </dsp:txBody>
      <dsp:txXfrm>
        <a:off x="3984641" y="1718048"/>
        <a:ext cx="3260692" cy="10009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Problem-verständnis</a:t>
          </a:r>
          <a:r>
            <a:rPr lang="de-DE" sz="1900" kern="1200" dirty="0">
              <a:solidFill>
                <a:schemeClr val="tx1"/>
              </a:solidFill>
            </a:rPr>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3"/>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Problem-verständnis</a:t>
          </a:r>
          <a:r>
            <a:rPr lang="de-DE" sz="1900" kern="1200" dirty="0">
              <a:solidFill>
                <a:schemeClr val="tx1"/>
              </a:solidFill>
            </a:rPr>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Modell-Evaluierung</a:t>
          </a:r>
        </a:p>
      </dsp:txBody>
      <dsp:txXfrm>
        <a:off x="1358646" y="1012193"/>
        <a:ext cx="1715984" cy="813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4E5E-B9C2-4403-BC2D-16159FBE143B}">
      <dsp:nvSpPr>
        <dsp:cNvPr id="0" name=""/>
        <dsp:cNvSpPr/>
      </dsp:nvSpPr>
      <dsp:spPr>
        <a:xfrm>
          <a:off x="1508882" y="-3357"/>
          <a:ext cx="4760540" cy="4760540"/>
        </a:xfrm>
        <a:prstGeom prst="circularArrow">
          <a:avLst>
            <a:gd name="adj1" fmla="val 5274"/>
            <a:gd name="adj2" fmla="val 312630"/>
            <a:gd name="adj3" fmla="val 14233855"/>
            <a:gd name="adj4" fmla="val 17123670"/>
            <a:gd name="adj5" fmla="val 5477"/>
          </a:avLst>
        </a:prstGeom>
        <a:solidFill>
          <a:schemeClr val="bg1"/>
        </a:solidFill>
        <a:ln w="38100">
          <a:solidFill>
            <a:schemeClr val="tx1"/>
          </a:solidFill>
        </a:ln>
        <a:effectLst/>
      </dsp:spPr>
      <dsp:style>
        <a:lnRef idx="0">
          <a:scrgbClr r="0" g="0" b="0"/>
        </a:lnRef>
        <a:fillRef idx="1">
          <a:scrgbClr r="0" g="0" b="0"/>
        </a:fillRef>
        <a:effectRef idx="0">
          <a:scrgbClr r="0" g="0" b="0"/>
        </a:effectRef>
        <a:fontRef idx="minor"/>
      </dsp:style>
    </dsp:sp>
    <dsp:sp modelId="{3E38BE7E-C9EB-4B97-A277-01EDC2CCBDCC}">
      <dsp:nvSpPr>
        <dsp:cNvPr id="0" name=""/>
        <dsp:cNvSpPr/>
      </dsp:nvSpPr>
      <dsp:spPr>
        <a:xfrm>
          <a:off x="2987127" y="2533"/>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Problem-verständnis</a:t>
          </a:r>
          <a:r>
            <a:rPr lang="de-DE" sz="1900" kern="1200" dirty="0"/>
            <a:t> </a:t>
          </a:r>
        </a:p>
      </dsp:txBody>
      <dsp:txXfrm>
        <a:off x="3031160" y="46566"/>
        <a:ext cx="1715984" cy="813959"/>
      </dsp:txXfrm>
    </dsp:sp>
    <dsp:sp modelId="{BE7FC7AF-7EC5-4B87-B9F1-7D082D6C08D2}">
      <dsp:nvSpPr>
        <dsp:cNvPr id="0" name=""/>
        <dsp:cNvSpPr/>
      </dsp:nvSpPr>
      <dsp:spPr>
        <a:xfrm>
          <a:off x="4659642" y="968160"/>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Daten-Exploration</a:t>
          </a:r>
        </a:p>
      </dsp:txBody>
      <dsp:txXfrm>
        <a:off x="4703675" y="1012193"/>
        <a:ext cx="1715984" cy="813959"/>
      </dsp:txXfrm>
    </dsp:sp>
    <dsp:sp modelId="{DD1F9F3D-5599-4024-B41D-E9E45942ACA9}">
      <dsp:nvSpPr>
        <dsp:cNvPr id="0" name=""/>
        <dsp:cNvSpPr/>
      </dsp:nvSpPr>
      <dsp:spPr>
        <a:xfrm>
          <a:off x="4659642" y="2899414"/>
          <a:ext cx="1804050" cy="902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t>Daten-vorbereitung</a:t>
          </a:r>
        </a:p>
      </dsp:txBody>
      <dsp:txXfrm>
        <a:off x="4703675" y="2943447"/>
        <a:ext cx="1715984" cy="813959"/>
      </dsp:txXfrm>
    </dsp:sp>
    <dsp:sp modelId="{7B79A0EF-8628-4876-A355-D3D91943F0E4}">
      <dsp:nvSpPr>
        <dsp:cNvPr id="0" name=""/>
        <dsp:cNvSpPr/>
      </dsp:nvSpPr>
      <dsp:spPr>
        <a:xfrm>
          <a:off x="2987127" y="386504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Modell-Auswahl</a:t>
          </a:r>
        </a:p>
      </dsp:txBody>
      <dsp:txXfrm>
        <a:off x="3031160" y="3909073"/>
        <a:ext cx="1715984" cy="813959"/>
      </dsp:txXfrm>
    </dsp:sp>
    <dsp:sp modelId="{AF9789A3-4854-4C5A-BCDC-2CB9C4331605}">
      <dsp:nvSpPr>
        <dsp:cNvPr id="0" name=""/>
        <dsp:cNvSpPr/>
      </dsp:nvSpPr>
      <dsp:spPr>
        <a:xfrm>
          <a:off x="1314613" y="2899414"/>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Modell-Training</a:t>
          </a:r>
        </a:p>
      </dsp:txBody>
      <dsp:txXfrm>
        <a:off x="1358646" y="2943447"/>
        <a:ext cx="1715984" cy="813959"/>
      </dsp:txXfrm>
    </dsp:sp>
    <dsp:sp modelId="{6773538D-EA6E-4675-89CC-6E2F95E65C7D}">
      <dsp:nvSpPr>
        <dsp:cNvPr id="0" name=""/>
        <dsp:cNvSpPr/>
      </dsp:nvSpPr>
      <dsp:spPr>
        <a:xfrm>
          <a:off x="1314613" y="968160"/>
          <a:ext cx="1804050" cy="902025"/>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b="1" kern="1200" dirty="0">
              <a:solidFill>
                <a:schemeClr val="tx1"/>
              </a:solidFill>
            </a:rPr>
            <a:t>Modell-Evaluierung</a:t>
          </a:r>
        </a:p>
      </dsp:txBody>
      <dsp:txXfrm>
        <a:off x="1358646" y="1012193"/>
        <a:ext cx="1715984" cy="81395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758061B-90A5-46AD-9161-D079DA045F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147B249-0771-4D79-AE10-7FA800E737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EEBF03-4353-4CAC-95B3-A209F6E3AC30}" type="datetimeFigureOut">
              <a:rPr lang="de-DE" smtClean="0"/>
              <a:t>26.09.2022</a:t>
            </a:fld>
            <a:endParaRPr lang="de-DE"/>
          </a:p>
        </p:txBody>
      </p:sp>
      <p:sp>
        <p:nvSpPr>
          <p:cNvPr id="4" name="Fußzeilenplatzhalter 3">
            <a:extLst>
              <a:ext uri="{FF2B5EF4-FFF2-40B4-BE49-F238E27FC236}">
                <a16:creationId xmlns:a16="http://schemas.microsoft.com/office/drawing/2014/main" id="{6421ADA1-0F08-4DC6-A0B6-24BE61B98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D0C3C9D-1589-453F-94C6-EB63117C0F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C339AB-614B-4DA8-91DC-8995D8361789}" type="slidenum">
              <a:rPr lang="de-DE" smtClean="0"/>
              <a:t>‹Nr.›</a:t>
            </a:fld>
            <a:endParaRPr lang="de-DE"/>
          </a:p>
        </p:txBody>
      </p:sp>
    </p:spTree>
    <p:extLst>
      <p:ext uri="{BB962C8B-B14F-4D97-AF65-F5344CB8AC3E}">
        <p14:creationId xmlns:p14="http://schemas.microsoft.com/office/powerpoint/2010/main" val="2530294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23BE7-FEEB-4E01-AD7D-2BBA48376A80}" type="datetimeFigureOut">
              <a:rPr lang="de-DE" smtClean="0"/>
              <a:t>26.09.2022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2E12F-3031-4FBF-8FF0-654FF4ED7D26}" type="slidenum">
              <a:rPr lang="de-DE" smtClean="0"/>
              <a:t>‹Nr.›</a:t>
            </a:fld>
            <a:endParaRPr lang="de-DE"/>
          </a:p>
        </p:txBody>
      </p:sp>
    </p:spTree>
    <p:extLst>
      <p:ext uri="{BB962C8B-B14F-4D97-AF65-F5344CB8AC3E}">
        <p14:creationId xmlns:p14="http://schemas.microsoft.com/office/powerpoint/2010/main" val="3327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err="1"/>
              <a:t>Datalab</a:t>
            </a:r>
            <a:endParaRPr lang="de-DE" b="1" dirty="0"/>
          </a:p>
          <a:p>
            <a:endParaRPr lang="de-DE" dirty="0"/>
          </a:p>
        </p:txBody>
      </p:sp>
      <p:sp>
        <p:nvSpPr>
          <p:cNvPr id="4" name="Foliennummernplatzhalter 3"/>
          <p:cNvSpPr>
            <a:spLocks noGrp="1"/>
          </p:cNvSpPr>
          <p:nvPr>
            <p:ph type="sldNum" sz="quarter" idx="5"/>
          </p:nvPr>
        </p:nvSpPr>
        <p:spPr/>
        <p:txBody>
          <a:bodyPr/>
          <a:lstStyle/>
          <a:p>
            <a:fld id="{146BED94-C888-6949-AF35-E1CD4BF3DAA3}" type="slidenum">
              <a:rPr lang="de-DE" smtClean="0"/>
              <a:t>4</a:t>
            </a:fld>
            <a:endParaRPr lang="de-DE"/>
          </a:p>
        </p:txBody>
      </p:sp>
    </p:spTree>
    <p:extLst>
      <p:ext uri="{BB962C8B-B14F-4D97-AF65-F5344CB8AC3E}">
        <p14:creationId xmlns:p14="http://schemas.microsoft.com/office/powerpoint/2010/main" val="1522944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Story: </a:t>
            </a:r>
          </a:p>
          <a:p>
            <a:pPr marL="171450" indent="-171450">
              <a:buFont typeface="Arial" panose="020B0604020202020204" pitchFamily="34" charset="0"/>
              <a:buChar char="•"/>
            </a:pPr>
            <a:r>
              <a:rPr lang="de-DE" dirty="0"/>
              <a:t>Heute &amp; Morgen (Tag 2 + 3) – Data Understanding Werkzeuge</a:t>
            </a:r>
          </a:p>
          <a:p>
            <a:pPr marL="171450" indent="-171450">
              <a:buFont typeface="Arial" panose="020B0604020202020204" pitchFamily="34" charset="0"/>
              <a:buChar char="•"/>
            </a:pPr>
            <a:r>
              <a:rPr lang="de-DE" dirty="0"/>
              <a:t>Übermorgen (Tag 4) – Modelling und Evaluation</a:t>
            </a:r>
          </a:p>
          <a:p>
            <a:pPr marL="171450" indent="-171450">
              <a:buFont typeface="Arial" panose="020B0604020202020204" pitchFamily="34" charset="0"/>
              <a:buChar char="•"/>
            </a:pPr>
            <a:r>
              <a:rPr lang="de-DE" dirty="0"/>
              <a:t>Tag </a:t>
            </a:r>
            <a:r>
              <a:rPr lang="de-DE"/>
              <a:t>5 – Wiederholung </a:t>
            </a:r>
            <a:endParaRPr lang="de-DE" dirty="0"/>
          </a:p>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35</a:t>
            </a:fld>
            <a:endParaRPr lang="de-DE"/>
          </a:p>
        </p:txBody>
      </p:sp>
    </p:spTree>
    <p:extLst>
      <p:ext uri="{BB962C8B-B14F-4D97-AF65-F5344CB8AC3E}">
        <p14:creationId xmlns:p14="http://schemas.microsoft.com/office/powerpoint/2010/main" val="3467646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45</a:t>
            </a:fld>
            <a:endParaRPr lang="de-DE"/>
          </a:p>
        </p:txBody>
      </p:sp>
    </p:spTree>
    <p:extLst>
      <p:ext uri="{BB962C8B-B14F-4D97-AF65-F5344CB8AC3E}">
        <p14:creationId xmlns:p14="http://schemas.microsoft.com/office/powerpoint/2010/main" val="170614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46</a:t>
            </a:fld>
            <a:endParaRPr lang="de-DE"/>
          </a:p>
        </p:txBody>
      </p:sp>
    </p:spTree>
    <p:extLst>
      <p:ext uri="{BB962C8B-B14F-4D97-AF65-F5344CB8AC3E}">
        <p14:creationId xmlns:p14="http://schemas.microsoft.com/office/powerpoint/2010/main" val="174762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47</a:t>
            </a:fld>
            <a:endParaRPr lang="de-DE"/>
          </a:p>
        </p:txBody>
      </p:sp>
    </p:spTree>
    <p:extLst>
      <p:ext uri="{BB962C8B-B14F-4D97-AF65-F5344CB8AC3E}">
        <p14:creationId xmlns:p14="http://schemas.microsoft.com/office/powerpoint/2010/main" val="142522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48</a:t>
            </a:fld>
            <a:endParaRPr lang="de-DE"/>
          </a:p>
        </p:txBody>
      </p:sp>
    </p:spTree>
    <p:extLst>
      <p:ext uri="{BB962C8B-B14F-4D97-AF65-F5344CB8AC3E}">
        <p14:creationId xmlns:p14="http://schemas.microsoft.com/office/powerpoint/2010/main" val="2231424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Beispiele</a:t>
            </a:r>
            <a:r>
              <a:rPr lang="en-US" dirty="0"/>
              <a:t>?</a:t>
            </a:r>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52</a:t>
            </a:fld>
            <a:endParaRPr lang="de-DE"/>
          </a:p>
        </p:txBody>
      </p:sp>
    </p:spTree>
    <p:extLst>
      <p:ext uri="{BB962C8B-B14F-4D97-AF65-F5344CB8AC3E}">
        <p14:creationId xmlns:p14="http://schemas.microsoft.com/office/powerpoint/2010/main" val="167051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61</a:t>
            </a:fld>
            <a:endParaRPr lang="de-DE"/>
          </a:p>
        </p:txBody>
      </p:sp>
    </p:spTree>
    <p:extLst>
      <p:ext uri="{BB962C8B-B14F-4D97-AF65-F5344CB8AC3E}">
        <p14:creationId xmlns:p14="http://schemas.microsoft.com/office/powerpoint/2010/main" val="2974064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Workflow für maschinelles Lernen ist der Prozess, der für die Durchführung eines Projekts für maschinelles Lernen erforderlich ist. </a:t>
            </a:r>
          </a:p>
          <a:p>
            <a:endParaRPr lang="de-DE" dirty="0"/>
          </a:p>
          <a:p>
            <a:r>
              <a:rPr lang="de-DE" dirty="0"/>
              <a:t>Obwohl sich die einzelnen Projekte unterscheiden können, haben die meisten Arbeitsabläufe mehrere gemeinsame Aufgaben: </a:t>
            </a:r>
          </a:p>
          <a:p>
            <a:pPr marL="171450" indent="-171450">
              <a:buFontTx/>
              <a:buChar char="-"/>
            </a:pPr>
            <a:r>
              <a:rPr lang="de-DE" dirty="0"/>
              <a:t>Problembewertung, </a:t>
            </a:r>
          </a:p>
          <a:p>
            <a:pPr marL="171450" indent="-171450">
              <a:buFontTx/>
              <a:buChar char="-"/>
            </a:pPr>
            <a:r>
              <a:rPr lang="de-DE" dirty="0"/>
              <a:t>Datenexploration,</a:t>
            </a:r>
          </a:p>
          <a:p>
            <a:pPr marL="171450" indent="-171450">
              <a:buFontTx/>
              <a:buChar char="-"/>
            </a:pPr>
            <a:r>
              <a:rPr lang="de-DE" dirty="0"/>
              <a:t>Datenvorverarbeitung, </a:t>
            </a:r>
          </a:p>
          <a:p>
            <a:pPr marL="171450" indent="-171450">
              <a:buFontTx/>
              <a:buChar char="-"/>
            </a:pPr>
            <a:r>
              <a:rPr lang="de-DE" dirty="0"/>
              <a:t>Modelltraining/-test/-Einsatz</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75</a:t>
            </a:fld>
            <a:endParaRPr lang="de-DE"/>
          </a:p>
        </p:txBody>
      </p:sp>
    </p:spTree>
    <p:extLst>
      <p:ext uri="{BB962C8B-B14F-4D97-AF65-F5344CB8AC3E}">
        <p14:creationId xmlns:p14="http://schemas.microsoft.com/office/powerpoint/2010/main" val="171274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Windgeschwindigkeit über die Zeit</a:t>
            </a:r>
          </a:p>
        </p:txBody>
      </p:sp>
      <p:sp>
        <p:nvSpPr>
          <p:cNvPr id="4" name="Foliennummernplatzhalter 3"/>
          <p:cNvSpPr>
            <a:spLocks noGrp="1"/>
          </p:cNvSpPr>
          <p:nvPr>
            <p:ph type="sldNum" sz="quarter" idx="5"/>
          </p:nvPr>
        </p:nvSpPr>
        <p:spPr/>
        <p:txBody>
          <a:bodyPr/>
          <a:lstStyle/>
          <a:p>
            <a:fld id="{9EA2E12F-3031-4FBF-8FF0-654FF4ED7D26}" type="slidenum">
              <a:rPr lang="de-DE" smtClean="0"/>
              <a:t>89</a:t>
            </a:fld>
            <a:endParaRPr lang="de-DE"/>
          </a:p>
        </p:txBody>
      </p:sp>
    </p:spTree>
    <p:extLst>
      <p:ext uri="{BB962C8B-B14F-4D97-AF65-F5344CB8AC3E}">
        <p14:creationId xmlns:p14="http://schemas.microsoft.com/office/powerpoint/2010/main" val="1790859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Rote Kurve: Validation Error</a:t>
            </a:r>
          </a:p>
          <a:p>
            <a:r>
              <a:rPr lang="de-DE" dirty="0"/>
              <a:t>Blaue Kurve: Trainings Error</a:t>
            </a:r>
          </a:p>
        </p:txBody>
      </p:sp>
      <p:sp>
        <p:nvSpPr>
          <p:cNvPr id="4" name="Foliennummernplatzhalter 3"/>
          <p:cNvSpPr>
            <a:spLocks noGrp="1"/>
          </p:cNvSpPr>
          <p:nvPr>
            <p:ph type="sldNum" sz="quarter" idx="5"/>
          </p:nvPr>
        </p:nvSpPr>
        <p:spPr/>
        <p:txBody>
          <a:bodyPr/>
          <a:lstStyle/>
          <a:p>
            <a:fld id="{9EA2E12F-3031-4FBF-8FF0-654FF4ED7D26}" type="slidenum">
              <a:rPr lang="de-DE" smtClean="0"/>
              <a:t>91</a:t>
            </a:fld>
            <a:endParaRPr lang="de-DE"/>
          </a:p>
        </p:txBody>
      </p:sp>
    </p:spTree>
    <p:extLst>
      <p:ext uri="{BB962C8B-B14F-4D97-AF65-F5344CB8AC3E}">
        <p14:creationId xmlns:p14="http://schemas.microsoft.com/office/powerpoint/2010/main" val="43854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9</a:t>
            </a:fld>
            <a:endParaRPr lang="de-DE"/>
          </a:p>
        </p:txBody>
      </p:sp>
    </p:spTree>
    <p:extLst>
      <p:ext uri="{BB962C8B-B14F-4D97-AF65-F5344CB8AC3E}">
        <p14:creationId xmlns:p14="http://schemas.microsoft.com/office/powerpoint/2010/main" val="3345036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92</a:t>
            </a:fld>
            <a:endParaRPr lang="de-DE"/>
          </a:p>
        </p:txBody>
      </p:sp>
    </p:spTree>
    <p:extLst>
      <p:ext uri="{BB962C8B-B14F-4D97-AF65-F5344CB8AC3E}">
        <p14:creationId xmlns:p14="http://schemas.microsoft.com/office/powerpoint/2010/main" val="3181027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94</a:t>
            </a:fld>
            <a:endParaRPr lang="de-DE"/>
          </a:p>
        </p:txBody>
      </p:sp>
    </p:spTree>
    <p:extLst>
      <p:ext uri="{BB962C8B-B14F-4D97-AF65-F5344CB8AC3E}">
        <p14:creationId xmlns:p14="http://schemas.microsoft.com/office/powerpoint/2010/main" val="311014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96</a:t>
            </a:fld>
            <a:endParaRPr lang="de-DE"/>
          </a:p>
        </p:txBody>
      </p:sp>
    </p:spTree>
    <p:extLst>
      <p:ext uri="{BB962C8B-B14F-4D97-AF65-F5344CB8AC3E}">
        <p14:creationId xmlns:p14="http://schemas.microsoft.com/office/powerpoint/2010/main" val="247557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97</a:t>
            </a:fld>
            <a:endParaRPr lang="de-DE"/>
          </a:p>
        </p:txBody>
      </p:sp>
    </p:spTree>
    <p:extLst>
      <p:ext uri="{BB962C8B-B14F-4D97-AF65-F5344CB8AC3E}">
        <p14:creationId xmlns:p14="http://schemas.microsoft.com/office/powerpoint/2010/main" val="2824429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dirty="0"/>
              <a:t>Zu gut um wahr zu sein, 				</a:t>
            </a:r>
            <a:r>
              <a:rPr lang="de-DE" sz="1600" dirty="0" err="1"/>
              <a:t>Overfitting</a:t>
            </a:r>
            <a:r>
              <a:rPr lang="de-DE" sz="1600" dirty="0"/>
              <a:t>: zu komplex, Parameter sprunghaft</a:t>
            </a:r>
          </a:p>
          <a:p>
            <a:endParaRPr lang="de-DE" sz="1600" dirty="0"/>
          </a:p>
          <a:p>
            <a:r>
              <a:rPr lang="de-DE" sz="1600" dirty="0" err="1"/>
              <a:t>Underfitting</a:t>
            </a:r>
            <a:r>
              <a:rPr lang="de-DE" sz="1600" dirty="0"/>
              <a:t>, unterkomplex, hohe Abweichung im Mittel 		Nutzloses Modell</a:t>
            </a:r>
          </a:p>
        </p:txBody>
      </p:sp>
      <p:sp>
        <p:nvSpPr>
          <p:cNvPr id="4" name="Foliennummernplatzhalter 3"/>
          <p:cNvSpPr>
            <a:spLocks noGrp="1"/>
          </p:cNvSpPr>
          <p:nvPr>
            <p:ph type="sldNum" sz="quarter" idx="5"/>
          </p:nvPr>
        </p:nvSpPr>
        <p:spPr/>
        <p:txBody>
          <a:bodyPr/>
          <a:lstStyle/>
          <a:p>
            <a:fld id="{9EA2E12F-3031-4FBF-8FF0-654FF4ED7D26}" type="slidenum">
              <a:rPr lang="de-DE" smtClean="0"/>
              <a:t>99</a:t>
            </a:fld>
            <a:endParaRPr lang="de-DE"/>
          </a:p>
        </p:txBody>
      </p:sp>
    </p:spTree>
    <p:extLst>
      <p:ext uri="{BB962C8B-B14F-4D97-AF65-F5344CB8AC3E}">
        <p14:creationId xmlns:p14="http://schemas.microsoft.com/office/powerpoint/2010/main" val="101033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101</a:t>
            </a:fld>
            <a:endParaRPr lang="de-DE"/>
          </a:p>
        </p:txBody>
      </p:sp>
    </p:spTree>
    <p:extLst>
      <p:ext uri="{BB962C8B-B14F-4D97-AF65-F5344CB8AC3E}">
        <p14:creationId xmlns:p14="http://schemas.microsoft.com/office/powerpoint/2010/main" val="1827403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9EA2E12F-3031-4FBF-8FF0-654FF4ED7D26}" type="slidenum">
              <a:rPr lang="de-DE" smtClean="0"/>
              <a:t>104</a:t>
            </a:fld>
            <a:endParaRPr lang="de-DE"/>
          </a:p>
        </p:txBody>
      </p:sp>
    </p:spTree>
    <p:extLst>
      <p:ext uri="{BB962C8B-B14F-4D97-AF65-F5344CB8AC3E}">
        <p14:creationId xmlns:p14="http://schemas.microsoft.com/office/powerpoint/2010/main" val="4261914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Orientierung nutzen, nicht in Stein gemeißelt </a:t>
            </a:r>
          </a:p>
        </p:txBody>
      </p:sp>
      <p:sp>
        <p:nvSpPr>
          <p:cNvPr id="4" name="Foliennummernplatzhalter 3"/>
          <p:cNvSpPr>
            <a:spLocks noGrp="1"/>
          </p:cNvSpPr>
          <p:nvPr>
            <p:ph type="sldNum" sz="quarter" idx="5"/>
          </p:nvPr>
        </p:nvSpPr>
        <p:spPr/>
        <p:txBody>
          <a:bodyPr/>
          <a:lstStyle/>
          <a:p>
            <a:fld id="{9EA2E12F-3031-4FBF-8FF0-654FF4ED7D26}" type="slidenum">
              <a:rPr lang="de-DE" smtClean="0"/>
              <a:t>105</a:t>
            </a:fld>
            <a:endParaRPr lang="de-DE"/>
          </a:p>
        </p:txBody>
      </p:sp>
    </p:spTree>
    <p:extLst>
      <p:ext uri="{BB962C8B-B14F-4D97-AF65-F5344CB8AC3E}">
        <p14:creationId xmlns:p14="http://schemas.microsoft.com/office/powerpoint/2010/main" val="1813447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106</a:t>
            </a:fld>
            <a:endParaRPr lang="de-DE"/>
          </a:p>
        </p:txBody>
      </p:sp>
    </p:spTree>
    <p:extLst>
      <p:ext uri="{BB962C8B-B14F-4D97-AF65-F5344CB8AC3E}">
        <p14:creationId xmlns:p14="http://schemas.microsoft.com/office/powerpoint/2010/main" val="4040055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Train test Split </a:t>
            </a:r>
            <a:r>
              <a:rPr lang="en-US" dirty="0" err="1"/>
              <a:t>Aufgaben</a:t>
            </a:r>
            <a:r>
              <a:rPr lang="en-US" dirty="0"/>
              <a:t> bis 2.1</a:t>
            </a:r>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108</a:t>
            </a:fld>
            <a:endParaRPr lang="de-DE"/>
          </a:p>
        </p:txBody>
      </p:sp>
    </p:spTree>
    <p:extLst>
      <p:ext uri="{BB962C8B-B14F-4D97-AF65-F5344CB8AC3E}">
        <p14:creationId xmlns:p14="http://schemas.microsoft.com/office/powerpoint/2010/main" val="188635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Jupyter</a:t>
            </a:r>
            <a:r>
              <a:rPr lang="de-DE" dirty="0"/>
              <a:t> Notebooks: Templates 01 und 02</a:t>
            </a:r>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12</a:t>
            </a:fld>
            <a:endParaRPr lang="de-DE"/>
          </a:p>
        </p:txBody>
      </p:sp>
    </p:spTree>
    <p:extLst>
      <p:ext uri="{BB962C8B-B14F-4D97-AF65-F5344CB8AC3E}">
        <p14:creationId xmlns:p14="http://schemas.microsoft.com/office/powerpoint/2010/main" val="385334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Linear bedeutet: Linear in Parameter, Variablen können transformiert werden, bspw. beta_1 * x², </a:t>
                </a:r>
                <a:r>
                  <a:rPr lang="de-DE" sz="1200" dirty="0" err="1">
                    <a:solidFill>
                      <a:schemeClr val="bg1"/>
                    </a:solidFill>
                  </a:rPr>
                  <a:t>ln</a:t>
                </a:r>
                <a:r>
                  <a:rPr lang="de-DE" sz="1200" dirty="0">
                    <a:solidFill>
                      <a:schemeClr val="bg1"/>
                    </a:solidFill>
                  </a:rPr>
                  <a:t>(x),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Wir haben eine Sammlung von gelabelten D</a:t>
                </a:r>
                <a14:m>
                  <m:oMath xmlns:m="http://schemas.openxmlformats.org/officeDocument/2006/math">
                    <m:r>
                      <m:rPr>
                        <m:sty m:val="p"/>
                      </m:rPr>
                      <a:rPr lang="de-DE" sz="1200" b="0" i="0" dirty="0" smtClean="0">
                        <a:solidFill>
                          <a:schemeClr val="bg1"/>
                        </a:solidFill>
                        <a:latin typeface="Cambria Math" panose="02040503050406030204" pitchFamily="18" charset="0"/>
                      </a:rPr>
                      <m:t>aten</m:t>
                    </m:r>
                    <m:r>
                      <a:rPr lang="de-DE" sz="1200" b="0" i="0" dirty="0" smtClean="0">
                        <a:solidFill>
                          <a:schemeClr val="bg1"/>
                        </a:solidFill>
                        <a:latin typeface="Cambria Math" panose="02040503050406030204" pitchFamily="18" charset="0"/>
                      </a:rPr>
                      <m:t> </m:t>
                    </m:r>
                    <m:sSubSup>
                      <m:sSubSupPr>
                        <m:ctrlPr>
                          <a:rPr lang="en-DE" sz="1200" i="1" dirty="0" smtClean="0">
                            <a:solidFill>
                              <a:schemeClr val="bg1"/>
                            </a:solidFill>
                            <a:latin typeface="Cambria Math" panose="02040503050406030204" pitchFamily="18" charset="0"/>
                          </a:rPr>
                        </m:ctrlPr>
                      </m:sSubSupPr>
                      <m:e>
                        <m:d>
                          <m:dPr>
                            <m:begChr m:val="{"/>
                            <m:endChr m:val="}"/>
                            <m:ctrlPr>
                              <a:rPr lang="en-DE" sz="1200" i="1" dirty="0" smtClean="0">
                                <a:solidFill>
                                  <a:schemeClr val="bg1"/>
                                </a:solidFill>
                                <a:latin typeface="Cambria Math" panose="02040503050406030204" pitchFamily="18" charset="0"/>
                              </a:rPr>
                            </m:ctrlPr>
                          </m:dPr>
                          <m:e>
                            <m:d>
                              <m:dPr>
                                <m:ctrlPr>
                                  <a:rPr lang="en-DE" sz="1200" i="1" dirty="0" smtClean="0">
                                    <a:solidFill>
                                      <a:schemeClr val="bg1"/>
                                    </a:solidFill>
                                    <a:latin typeface="Cambria Math" panose="02040503050406030204" pitchFamily="18" charset="0"/>
                                  </a:rPr>
                                </m:ctrlPr>
                              </m:dPr>
                              <m:e>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𝑥</m:t>
                                    </m:r>
                                  </m:e>
                                  <m:sub>
                                    <m:r>
                                      <a:rPr lang="en-DE" sz="1200" i="1" dirty="0" smtClean="0">
                                        <a:solidFill>
                                          <a:schemeClr val="bg1"/>
                                        </a:solidFill>
                                        <a:latin typeface="Cambria Math" panose="02040503050406030204" pitchFamily="18" charset="0"/>
                                      </a:rPr>
                                      <m:t>𝑖</m:t>
                                    </m:r>
                                  </m:sub>
                                </m:sSub>
                                <m:r>
                                  <a:rPr lang="en-DE" sz="1200" i="1" dirty="0" smtClean="0">
                                    <a:solidFill>
                                      <a:schemeClr val="bg1"/>
                                    </a:solidFill>
                                    <a:latin typeface="Cambria Math" panose="02040503050406030204" pitchFamily="18" charset="0"/>
                                  </a:rPr>
                                  <m:t>, </m:t>
                                </m:r>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𝑦</m:t>
                                    </m:r>
                                  </m:e>
                                  <m:sub>
                                    <m:r>
                                      <a:rPr lang="en-DE" sz="1200" i="1" dirty="0" smtClean="0">
                                        <a:solidFill>
                                          <a:schemeClr val="bg1"/>
                                        </a:solidFill>
                                        <a:latin typeface="Cambria Math" panose="02040503050406030204" pitchFamily="18" charset="0"/>
                                      </a:rPr>
                                      <m:t>𝑖</m:t>
                                    </m:r>
                                  </m:sub>
                                </m:sSub>
                              </m:e>
                            </m:d>
                          </m:e>
                        </m:d>
                      </m:e>
                      <m:sub>
                        <m:r>
                          <a:rPr lang="en-DE" sz="1200" i="1" dirty="0" smtClean="0">
                            <a:solidFill>
                              <a:schemeClr val="bg1"/>
                            </a:solidFill>
                            <a:latin typeface="Cambria Math" panose="02040503050406030204" pitchFamily="18" charset="0"/>
                          </a:rPr>
                          <m:t>𝑖</m:t>
                        </m:r>
                        <m:r>
                          <a:rPr lang="de-DE" sz="1200" b="0" i="1" dirty="0" smtClean="0">
                            <a:solidFill>
                              <a:schemeClr val="bg1"/>
                            </a:solidFill>
                            <a:latin typeface="Cambria Math" panose="02040503050406030204" pitchFamily="18" charset="0"/>
                          </a:rPr>
                          <m:t>=1</m:t>
                        </m:r>
                      </m:sub>
                      <m:sup>
                        <m:r>
                          <a:rPr lang="de-DE" sz="1200" b="0" i="1" dirty="0" smtClean="0">
                            <a:solidFill>
                              <a:schemeClr val="bg1"/>
                            </a:solidFill>
                            <a:latin typeface="Cambria Math" panose="02040503050406030204" pitchFamily="18" charset="0"/>
                          </a:rPr>
                          <m:t>𝑁</m:t>
                        </m:r>
                      </m:sup>
                    </m:sSubSup>
                  </m:oMath>
                </a14:m>
                <a:r>
                  <a:rPr lang="de-DE" sz="1200" dirty="0">
                    <a:solidFill>
                      <a:schemeClr val="bg1"/>
                    </a:solidFill>
                  </a:rPr>
                  <a:t>, wobei </a:t>
                </a:r>
                <a14:m>
                  <m:oMath xmlns:m="http://schemas.openxmlformats.org/officeDocument/2006/math">
                    <m:r>
                      <a:rPr lang="en-DE" sz="1200" i="1" dirty="0" smtClean="0">
                        <a:solidFill>
                          <a:schemeClr val="bg1"/>
                        </a:solidFill>
                        <a:latin typeface="Cambria Math" panose="02040503050406030204" pitchFamily="18" charset="0"/>
                      </a:rPr>
                      <m:t>𝑁</m:t>
                    </m:r>
                  </m:oMath>
                </a14:m>
                <a:r>
                  <a:rPr lang="en-DE" sz="1200" dirty="0">
                    <a:solidFill>
                      <a:schemeClr val="bg1"/>
                    </a:solidFill>
                  </a:rPr>
                  <a:t> </a:t>
                </a:r>
                <a:r>
                  <a:rPr lang="de-DE" sz="1200" dirty="0">
                    <a:solidFill>
                      <a:schemeClr val="bg1"/>
                    </a:solidFill>
                  </a:rPr>
                  <a:t>die Größe der Sammlung ist,</a:t>
                </a:r>
                <a:r>
                  <a:rPr lang="en-DE" sz="1200" dirty="0">
                    <a:solidFill>
                      <a:schemeClr val="bg1"/>
                    </a:solidFill>
                  </a:rPr>
                  <a:t> </a:t>
                </a:r>
                <a14:m>
                  <m:oMath xmlns:m="http://schemas.openxmlformats.org/officeDocument/2006/math">
                    <m:sSub>
                      <m:sSubPr>
                        <m:ctrlPr>
                          <a:rPr lang="de-DE" sz="1200" b="0" i="1" dirty="0" smtClean="0">
                            <a:solidFill>
                              <a:schemeClr val="bg1"/>
                            </a:solidFill>
                            <a:latin typeface="Cambria Math" panose="02040503050406030204" pitchFamily="18" charset="0"/>
                          </a:rPr>
                        </m:ctrlPr>
                      </m:sSubPr>
                      <m:e>
                        <m:r>
                          <a:rPr lang="de-DE" sz="1200" b="0" i="1" dirty="0" smtClean="0">
                            <a:solidFill>
                              <a:schemeClr val="bg1"/>
                            </a:solidFill>
                            <a:latin typeface="Cambria Math" panose="02040503050406030204" pitchFamily="18" charset="0"/>
                          </a:rPr>
                          <m:t>𝑥</m:t>
                        </m:r>
                      </m:e>
                      <m:sub>
                        <m:r>
                          <a:rPr lang="de-DE" sz="1200" b="0" i="1" dirty="0" smtClean="0">
                            <a:solidFill>
                              <a:schemeClr val="bg1"/>
                            </a:solidFill>
                            <a:latin typeface="Cambria Math" panose="02040503050406030204" pitchFamily="18" charset="0"/>
                          </a:rPr>
                          <m:t>𝑖</m:t>
                        </m:r>
                      </m:sub>
                    </m:sSub>
                  </m:oMath>
                </a14:m>
                <a:r>
                  <a:rPr lang="de-DE" sz="1200" dirty="0">
                    <a:solidFill>
                      <a:schemeClr val="bg1"/>
                    </a:solidFill>
                  </a:rPr>
                  <a:t> der </a:t>
                </a:r>
                <a14:m>
                  <m:oMath xmlns:m="http://schemas.openxmlformats.org/officeDocument/2006/math">
                    <m:r>
                      <a:rPr lang="en-DE" sz="1200" i="1" dirty="0" smtClean="0">
                        <a:solidFill>
                          <a:schemeClr val="bg1"/>
                        </a:solidFill>
                        <a:latin typeface="Cambria Math" panose="02040503050406030204" pitchFamily="18" charset="0"/>
                      </a:rPr>
                      <m:t>𝐷</m:t>
                    </m:r>
                  </m:oMath>
                </a14:m>
                <a:r>
                  <a:rPr lang="en-DE" sz="1200" dirty="0">
                    <a:solidFill>
                      <a:schemeClr val="bg1"/>
                    </a:solidFill>
                  </a:rPr>
                  <a:t>-</a:t>
                </a:r>
                <a:r>
                  <a:rPr lang="de-DE" sz="1200" dirty="0">
                    <a:solidFill>
                      <a:schemeClr val="bg1"/>
                    </a:solidFill>
                  </a:rPr>
                  <a:t>dimensionale</a:t>
                </a:r>
                <a:r>
                  <a:rPr lang="en-DE" sz="1200" dirty="0">
                    <a:solidFill>
                      <a:schemeClr val="bg1"/>
                    </a:solidFill>
                  </a:rPr>
                  <a:t> </a:t>
                </a:r>
                <a:r>
                  <a:rPr lang="de-DE" sz="1200" dirty="0">
                    <a:solidFill>
                      <a:schemeClr val="bg1"/>
                    </a:solidFill>
                  </a:rPr>
                  <a:t> Merkmalsvektor der Daten </a:t>
                </a:r>
                <a14:m>
                  <m:oMath xmlns:m="http://schemas.openxmlformats.org/officeDocument/2006/math">
                    <m:r>
                      <a:rPr lang="en-DE" sz="1200" i="1" dirty="0" smtClean="0">
                        <a:solidFill>
                          <a:schemeClr val="bg1"/>
                        </a:solidFill>
                        <a:latin typeface="Cambria Math" panose="02040503050406030204" pitchFamily="18" charset="0"/>
                      </a:rPr>
                      <m:t>𝑖</m:t>
                    </m:r>
                    <m:r>
                      <a:rPr lang="en-DE" sz="1200" i="1" dirty="0" smtClean="0">
                        <a:solidFill>
                          <a:schemeClr val="bg1"/>
                        </a:solidFill>
                        <a:latin typeface="Cambria Math" panose="02040503050406030204" pitchFamily="18" charset="0"/>
                      </a:rPr>
                      <m:t>=1,…,</m:t>
                    </m:r>
                    <m:r>
                      <a:rPr lang="en-DE" sz="1200" i="1" dirty="0" smtClean="0">
                        <a:solidFill>
                          <a:schemeClr val="bg1"/>
                        </a:solidFill>
                        <a:latin typeface="Cambria Math" panose="02040503050406030204" pitchFamily="18" charset="0"/>
                      </a:rPr>
                      <m:t>𝑁</m:t>
                    </m:r>
                  </m:oMath>
                </a14:m>
                <a:r>
                  <a:rPr lang="en-DE" sz="1200" dirty="0">
                    <a:solidFill>
                      <a:schemeClr val="bg1"/>
                    </a:solidFill>
                  </a:rPr>
                  <a:t>, </a:t>
                </a:r>
                <a14:m>
                  <m:oMath xmlns:m="http://schemas.openxmlformats.org/officeDocument/2006/math">
                    <m:sSub>
                      <m:sSubPr>
                        <m:ctrlPr>
                          <a:rPr lang="en-DE" sz="1200" i="1" dirty="0" smtClean="0">
                            <a:solidFill>
                              <a:schemeClr val="bg1"/>
                            </a:solidFill>
                            <a:latin typeface="Cambria Math" panose="02040503050406030204" pitchFamily="18" charset="0"/>
                          </a:rPr>
                        </m:ctrlPr>
                      </m:sSubPr>
                      <m:e>
                        <m:r>
                          <a:rPr lang="en-DE" sz="1200" i="1" dirty="0" smtClean="0">
                            <a:solidFill>
                              <a:schemeClr val="bg1"/>
                            </a:solidFill>
                            <a:latin typeface="Cambria Math" panose="02040503050406030204" pitchFamily="18" charset="0"/>
                          </a:rPr>
                          <m:t>𝑦</m:t>
                        </m:r>
                      </m:e>
                      <m:sub>
                        <m:r>
                          <a:rPr lang="en-DE" sz="1200" i="1" dirty="0" smtClean="0">
                            <a:solidFill>
                              <a:schemeClr val="bg1"/>
                            </a:solidFill>
                            <a:latin typeface="Cambria Math" panose="02040503050406030204" pitchFamily="18" charset="0"/>
                          </a:rPr>
                          <m:t>𝑖</m:t>
                        </m:r>
                      </m:sub>
                    </m:sSub>
                  </m:oMath>
                </a14:m>
                <a:r>
                  <a:rPr lang="en-DE" sz="1200" dirty="0">
                    <a:solidFill>
                      <a:schemeClr val="bg1"/>
                    </a:solidFill>
                  </a:rPr>
                  <a:t> </a:t>
                </a:r>
                <a:r>
                  <a:rPr lang="de-DE" sz="1200" dirty="0">
                    <a:solidFill>
                      <a:schemeClr val="bg1"/>
                    </a:solidFill>
                  </a:rPr>
                  <a:t>ist ein reell-wertiges Ziel und jedes Merkmal </a:t>
                </a:r>
                <a14:m>
                  <m:oMath xmlns:m="http://schemas.openxmlformats.org/officeDocument/2006/math">
                    <m:sSubSup>
                      <m:sSubSupPr>
                        <m:ctrlPr>
                          <a:rPr lang="en-DE" sz="1200" i="1" dirty="0" smtClean="0">
                            <a:solidFill>
                              <a:schemeClr val="bg1"/>
                            </a:solidFill>
                            <a:latin typeface="Cambria Math" panose="02040503050406030204" pitchFamily="18" charset="0"/>
                          </a:rPr>
                        </m:ctrlPr>
                      </m:sSubSupPr>
                      <m:e>
                        <m:r>
                          <a:rPr lang="en-DE" sz="1200" i="1" dirty="0" smtClean="0">
                            <a:solidFill>
                              <a:schemeClr val="bg1"/>
                            </a:solidFill>
                            <a:latin typeface="Cambria Math" panose="02040503050406030204" pitchFamily="18" charset="0"/>
                          </a:rPr>
                          <m:t>𝑥</m:t>
                        </m:r>
                      </m:e>
                      <m:sub>
                        <m:r>
                          <a:rPr lang="en-DE" sz="1200" i="1" dirty="0" smtClean="0">
                            <a:solidFill>
                              <a:schemeClr val="bg1"/>
                            </a:solidFill>
                            <a:latin typeface="Cambria Math" panose="02040503050406030204" pitchFamily="18" charset="0"/>
                          </a:rPr>
                          <m:t>𝑖</m:t>
                        </m:r>
                      </m:sub>
                      <m:sup>
                        <m:r>
                          <a:rPr lang="de-DE" sz="1200" b="0" i="1" dirty="0" smtClean="0">
                            <a:solidFill>
                              <a:schemeClr val="bg1"/>
                            </a:solidFill>
                            <a:latin typeface="Cambria Math" panose="02040503050406030204" pitchFamily="18" charset="0"/>
                          </a:rPr>
                          <m:t>(</m:t>
                        </m:r>
                        <m:r>
                          <a:rPr lang="en-DE" sz="1200" i="1" dirty="0" smtClean="0">
                            <a:solidFill>
                              <a:schemeClr val="bg1"/>
                            </a:solidFill>
                            <a:latin typeface="Cambria Math" panose="02040503050406030204" pitchFamily="18" charset="0"/>
                          </a:rPr>
                          <m:t>𝑗</m:t>
                        </m:r>
                        <m:r>
                          <a:rPr lang="de-DE" sz="1200" b="0" i="1" dirty="0" smtClean="0">
                            <a:solidFill>
                              <a:schemeClr val="bg1"/>
                            </a:solidFill>
                            <a:latin typeface="Cambria Math" panose="02040503050406030204" pitchFamily="18" charset="0"/>
                          </a:rPr>
                          <m:t>)</m:t>
                        </m:r>
                      </m:sup>
                    </m:sSubSup>
                    <m:r>
                      <a:rPr lang="en-DE" sz="1200" i="1" dirty="0" smtClean="0">
                        <a:solidFill>
                          <a:schemeClr val="bg1"/>
                        </a:solidFill>
                        <a:latin typeface="Cambria Math" panose="02040503050406030204" pitchFamily="18" charset="0"/>
                      </a:rPr>
                      <m:t>, </m:t>
                    </m:r>
                    <m:r>
                      <a:rPr lang="en-DE" sz="1200" i="1" dirty="0" smtClean="0">
                        <a:solidFill>
                          <a:schemeClr val="bg1"/>
                        </a:solidFill>
                        <a:latin typeface="Cambria Math" panose="02040503050406030204" pitchFamily="18" charset="0"/>
                      </a:rPr>
                      <m:t>𝑗</m:t>
                    </m:r>
                    <m:r>
                      <a:rPr lang="en-DE" sz="1200" i="1" dirty="0" smtClean="0">
                        <a:solidFill>
                          <a:schemeClr val="bg1"/>
                        </a:solidFill>
                        <a:latin typeface="Cambria Math" panose="02040503050406030204" pitchFamily="18" charset="0"/>
                      </a:rPr>
                      <m:t>=1,…,</m:t>
                    </m:r>
                    <m:r>
                      <a:rPr lang="en-DE" sz="1200" i="1" dirty="0" smtClean="0">
                        <a:solidFill>
                          <a:schemeClr val="bg1"/>
                        </a:solidFill>
                        <a:latin typeface="Cambria Math" panose="02040503050406030204" pitchFamily="18" charset="0"/>
                      </a:rPr>
                      <m:t>𝐷</m:t>
                    </m:r>
                  </m:oMath>
                </a14:m>
                <a:r>
                  <a:rPr lang="de-DE" sz="1200" dirty="0">
                    <a:solidFill>
                      <a:schemeClr val="bg1"/>
                    </a:solidFill>
                  </a:rPr>
                  <a:t> ist ebenfalls eine reelle Zahl.</a:t>
                </a:r>
                <a:endParaRPr lang="en-DE" sz="1200" dirty="0">
                  <a:solidFill>
                    <a:schemeClr val="bg1"/>
                  </a:solidFill>
                </a:endParaRPr>
              </a:p>
              <a:p>
                <a:endParaRPr lang="de-DE" dirty="0"/>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Wir haben eine Sammlung von gelabelten D</a:t>
                </a:r>
                <a:r>
                  <a:rPr lang="de-DE" sz="1200" b="0" i="0" dirty="0">
                    <a:solidFill>
                      <a:schemeClr val="bg1"/>
                    </a:solidFill>
                    <a:latin typeface="Cambria Math" panose="02040503050406030204" pitchFamily="18" charset="0"/>
                  </a:rPr>
                  <a:t>aten </a:t>
                </a:r>
                <a:r>
                  <a:rPr lang="en-DE" sz="1200" i="0" dirty="0">
                    <a:solidFill>
                      <a:schemeClr val="bg1"/>
                    </a:solidFill>
                    <a:latin typeface="Cambria Math" panose="02040503050406030204" pitchFamily="18" charset="0"/>
                  </a:rPr>
                  <a:t>{(𝑥_𝑖, 𝑦_𝑖 )}_(𝑖</a:t>
                </a:r>
                <a:r>
                  <a:rPr lang="de-DE" sz="1200" b="0" i="0" dirty="0">
                    <a:solidFill>
                      <a:schemeClr val="bg1"/>
                    </a:solidFill>
                    <a:latin typeface="Cambria Math" panose="02040503050406030204" pitchFamily="18" charset="0"/>
                  </a:rPr>
                  <a:t>=1</a:t>
                </a:r>
                <a:r>
                  <a:rPr lang="en-DE" sz="1200" b="0" i="0" dirty="0">
                    <a:solidFill>
                      <a:schemeClr val="bg1"/>
                    </a:solidFill>
                    <a:latin typeface="Cambria Math" panose="02040503050406030204" pitchFamily="18" charset="0"/>
                  </a:rPr>
                  <a:t>)</a:t>
                </a:r>
                <a:r>
                  <a:rPr lang="de-DE" sz="1200" b="0" i="0" dirty="0">
                    <a:solidFill>
                      <a:schemeClr val="bg1"/>
                    </a:solidFill>
                    <a:latin typeface="Cambria Math" panose="02040503050406030204" pitchFamily="18" charset="0"/>
                  </a:rPr>
                  <a:t>^𝑁</a:t>
                </a:r>
                <a:r>
                  <a:rPr lang="de-DE" sz="1200" dirty="0">
                    <a:solidFill>
                      <a:schemeClr val="bg1"/>
                    </a:solidFill>
                  </a:rPr>
                  <a:t>, wobei </a:t>
                </a:r>
                <a:r>
                  <a:rPr lang="en-DE" sz="1200" i="0" dirty="0">
                    <a:solidFill>
                      <a:schemeClr val="bg1"/>
                    </a:solidFill>
                    <a:latin typeface="Cambria Math" panose="02040503050406030204" pitchFamily="18" charset="0"/>
                  </a:rPr>
                  <a:t>𝑁</a:t>
                </a:r>
                <a:r>
                  <a:rPr lang="en-DE" sz="1200" dirty="0">
                    <a:solidFill>
                      <a:schemeClr val="bg1"/>
                    </a:solidFill>
                  </a:rPr>
                  <a:t> </a:t>
                </a:r>
                <a:r>
                  <a:rPr lang="de-DE" sz="1200" dirty="0">
                    <a:solidFill>
                      <a:schemeClr val="bg1"/>
                    </a:solidFill>
                  </a:rPr>
                  <a:t>die Größe der Sammlung ist,</a:t>
                </a:r>
                <a:r>
                  <a:rPr lang="en-DE" sz="1200" dirty="0">
                    <a:solidFill>
                      <a:schemeClr val="bg1"/>
                    </a:solidFill>
                  </a:rPr>
                  <a:t> </a:t>
                </a:r>
                <a:r>
                  <a:rPr lang="de-DE" sz="1200" b="0" i="0" dirty="0">
                    <a:solidFill>
                      <a:schemeClr val="bg1"/>
                    </a:solidFill>
                    <a:latin typeface="Cambria Math" panose="02040503050406030204" pitchFamily="18" charset="0"/>
                  </a:rPr>
                  <a:t>𝑥_𝑖</a:t>
                </a:r>
                <a:r>
                  <a:rPr lang="de-DE" sz="1200" dirty="0">
                    <a:solidFill>
                      <a:schemeClr val="bg1"/>
                    </a:solidFill>
                  </a:rPr>
                  <a:t> der </a:t>
                </a:r>
                <a:r>
                  <a:rPr lang="en-DE" sz="1200" i="0" dirty="0">
                    <a:solidFill>
                      <a:schemeClr val="bg1"/>
                    </a:solidFill>
                    <a:latin typeface="Cambria Math" panose="02040503050406030204" pitchFamily="18" charset="0"/>
                  </a:rPr>
                  <a:t>𝐷</a:t>
                </a:r>
                <a:r>
                  <a:rPr lang="en-DE" sz="1200" dirty="0">
                    <a:solidFill>
                      <a:schemeClr val="bg1"/>
                    </a:solidFill>
                  </a:rPr>
                  <a:t>-</a:t>
                </a:r>
                <a:r>
                  <a:rPr lang="de-DE" sz="1200" dirty="0">
                    <a:solidFill>
                      <a:schemeClr val="bg1"/>
                    </a:solidFill>
                  </a:rPr>
                  <a:t>dimensionale</a:t>
                </a:r>
                <a:r>
                  <a:rPr lang="en-DE" sz="1200" dirty="0">
                    <a:solidFill>
                      <a:schemeClr val="bg1"/>
                    </a:solidFill>
                  </a:rPr>
                  <a:t> </a:t>
                </a:r>
                <a:r>
                  <a:rPr lang="de-DE" sz="1200" dirty="0">
                    <a:solidFill>
                      <a:schemeClr val="bg1"/>
                    </a:solidFill>
                  </a:rPr>
                  <a:t> Merkmalsvektor der Daten </a:t>
                </a:r>
                <a:r>
                  <a:rPr lang="en-DE" sz="1200" i="0" dirty="0">
                    <a:solidFill>
                      <a:schemeClr val="bg1"/>
                    </a:solidFill>
                    <a:latin typeface="Cambria Math" panose="02040503050406030204" pitchFamily="18" charset="0"/>
                  </a:rPr>
                  <a:t>𝑖=1,…,𝑁</a:t>
                </a:r>
                <a:r>
                  <a:rPr lang="en-DE" sz="1200" dirty="0">
                    <a:solidFill>
                      <a:schemeClr val="bg1"/>
                    </a:solidFill>
                  </a:rPr>
                  <a:t>, </a:t>
                </a:r>
                <a:r>
                  <a:rPr lang="en-DE" sz="1200" i="0" dirty="0">
                    <a:solidFill>
                      <a:schemeClr val="bg1"/>
                    </a:solidFill>
                    <a:latin typeface="Cambria Math" panose="02040503050406030204" pitchFamily="18" charset="0"/>
                  </a:rPr>
                  <a:t>𝑦_𝑖</a:t>
                </a:r>
                <a:r>
                  <a:rPr lang="en-DE" sz="1200" dirty="0">
                    <a:solidFill>
                      <a:schemeClr val="bg1"/>
                    </a:solidFill>
                  </a:rPr>
                  <a:t> </a:t>
                </a:r>
                <a:r>
                  <a:rPr lang="de-DE" sz="1200" dirty="0">
                    <a:solidFill>
                      <a:schemeClr val="bg1"/>
                    </a:solidFill>
                  </a:rPr>
                  <a:t>ist ein reell-wertiges Ziel und jedes Merkmal </a:t>
                </a:r>
                <a:r>
                  <a:rPr lang="en-DE" sz="1200" i="0" dirty="0">
                    <a:solidFill>
                      <a:schemeClr val="bg1"/>
                    </a:solidFill>
                    <a:latin typeface="Cambria Math" panose="02040503050406030204" pitchFamily="18" charset="0"/>
                  </a:rPr>
                  <a:t>𝑥_𝑖^(</a:t>
                </a:r>
                <a:r>
                  <a:rPr lang="de-DE" sz="1200" b="0" i="0" dirty="0">
                    <a:solidFill>
                      <a:schemeClr val="bg1"/>
                    </a:solidFill>
                    <a:latin typeface="Cambria Math" panose="02040503050406030204" pitchFamily="18" charset="0"/>
                  </a:rPr>
                  <a:t>(</a:t>
                </a:r>
                <a:r>
                  <a:rPr lang="en-DE" sz="1200" i="0" dirty="0">
                    <a:solidFill>
                      <a:schemeClr val="bg1"/>
                    </a:solidFill>
                    <a:latin typeface="Cambria Math" panose="02040503050406030204" pitchFamily="18" charset="0"/>
                  </a:rPr>
                  <a:t>𝑗</a:t>
                </a:r>
                <a:r>
                  <a:rPr lang="de-DE" sz="1200" b="0" i="0" dirty="0">
                    <a:solidFill>
                      <a:schemeClr val="bg1"/>
                    </a:solidFill>
                    <a:latin typeface="Cambria Math" panose="02040503050406030204" pitchFamily="18" charset="0"/>
                  </a:rPr>
                  <a:t>)</a:t>
                </a:r>
                <a:r>
                  <a:rPr lang="en-DE" sz="1200" b="0" i="0" dirty="0">
                    <a:solidFill>
                      <a:schemeClr val="bg1"/>
                    </a:solidFill>
                    <a:latin typeface="Cambria Math" panose="02040503050406030204" pitchFamily="18" charset="0"/>
                  </a:rPr>
                  <a:t>)</a:t>
                </a:r>
                <a:r>
                  <a:rPr lang="en-DE" sz="1200" i="0" dirty="0">
                    <a:solidFill>
                      <a:schemeClr val="bg1"/>
                    </a:solidFill>
                    <a:latin typeface="Cambria Math" panose="02040503050406030204" pitchFamily="18" charset="0"/>
                  </a:rPr>
                  <a:t>, 𝑗=1,…,𝐷</a:t>
                </a:r>
                <a:r>
                  <a:rPr lang="de-DE" sz="1200" dirty="0">
                    <a:solidFill>
                      <a:schemeClr val="bg1"/>
                    </a:solidFill>
                  </a:rPr>
                  <a:t> ist ebenfalls eine reelle Zahl.</a:t>
                </a:r>
                <a:endParaRPr lang="en-DE" sz="1200" dirty="0">
                  <a:solidFill>
                    <a:schemeClr val="bg1"/>
                  </a:solidFill>
                </a:endParaRPr>
              </a:p>
              <a:p>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112</a:t>
            </a:fld>
            <a:endParaRPr lang="de-DE"/>
          </a:p>
        </p:txBody>
      </p:sp>
    </p:spTree>
    <p:extLst>
      <p:ext uri="{BB962C8B-B14F-4D97-AF65-F5344CB8AC3E}">
        <p14:creationId xmlns:p14="http://schemas.microsoft.com/office/powerpoint/2010/main" val="292502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dirty="0">
                    <a:solidFill>
                      <a:schemeClr val="bg1"/>
                    </a:solidFill>
                  </a:rPr>
                  <a:t>Trotz Anwendung als </a:t>
                </a:r>
                <a:r>
                  <a:rPr lang="de-DE" sz="1200" dirty="0" err="1">
                    <a:solidFill>
                      <a:schemeClr val="bg1"/>
                    </a:solidFill>
                  </a:rPr>
                  <a:t>Classifier</a:t>
                </a:r>
                <a:r>
                  <a:rPr lang="de-DE" sz="1200" dirty="0">
                    <a:solidFill>
                      <a:schemeClr val="bg1"/>
                    </a:solidFill>
                  </a:rPr>
                  <a:t> Lineares Modell, da Parameter Linear</a:t>
                </a:r>
              </a:p>
              <a:p>
                <a:pPr marL="171450" indent="-171450">
                  <a:buFont typeface="Arial" panose="020B0604020202020204" pitchFamily="34" charset="0"/>
                  <a:buChar char="•"/>
                </a:pPr>
                <a:endParaRPr lang="de-DE" sz="1200" dirty="0">
                  <a:solidFill>
                    <a:schemeClr val="bg1"/>
                  </a:solidFill>
                </a:endParaRPr>
              </a:p>
              <a:p>
                <a:pPr marL="171450" indent="-171450">
                  <a:buFont typeface="Arial" panose="020B0604020202020204" pitchFamily="34" charset="0"/>
                  <a:buChar char="•"/>
                </a:pPr>
                <a:r>
                  <a:rPr lang="de-DE" sz="1200" dirty="0">
                    <a:solidFill>
                      <a:schemeClr val="bg1"/>
                    </a:solidFill>
                  </a:rPr>
                  <a:t>Die Zielfunktion der logistischen Regression ist die Wahrscheinlichkeit unserer Trainingsmenge gemäß dem Modell:</a:t>
                </a:r>
              </a:p>
              <a:p>
                <a:pPr marL="171450" lvl="0" indent="-171450">
                  <a:buFont typeface="Arial" panose="020B0604020202020204" pitchFamily="34" charset="0"/>
                  <a:buChar char="•"/>
                </a:pPr>
                <a14:m>
                  <m:oMath xmlns:m="http://schemas.openxmlformats.org/officeDocument/2006/math">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𝐿</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r>
                      <a:rPr lang="de-DE" sz="1200" i="1">
                        <a:solidFill>
                          <a:prstClr val="white"/>
                        </a:solidFill>
                        <a:latin typeface="Cambria Math" panose="02040503050406030204" pitchFamily="18" charset="0"/>
                      </a:rPr>
                      <m:t>=</m:t>
                    </m:r>
                    <m:nary>
                      <m:naryPr>
                        <m:chr m:val="∏"/>
                        <m:supHide m:val="on"/>
                        <m:ctrlPr>
                          <a:rPr lang="de-DE" sz="1200" i="1">
                            <a:solidFill>
                              <a:prstClr val="white"/>
                            </a:solidFill>
                            <a:latin typeface="Cambria Math" panose="02040503050406030204" pitchFamily="18" charset="0"/>
                          </a:rPr>
                        </m:ctrlPr>
                      </m:naryPr>
                      <m:sub>
                        <m:r>
                          <m:rPr>
                            <m:brk m:alnAt="7"/>
                          </m:rPr>
                          <a:rPr lang="de-DE" sz="1200" i="1">
                            <a:solidFill>
                              <a:prstClr val="white"/>
                            </a:solidFill>
                            <a:latin typeface="Cambria Math" panose="02040503050406030204" pitchFamily="18" charset="0"/>
                          </a:rPr>
                          <m:t>𝑖</m:t>
                        </m:r>
                        <m:r>
                          <a:rPr lang="de-DE" sz="1200" i="1">
                            <a:solidFill>
                              <a:prstClr val="white"/>
                            </a:solidFill>
                            <a:latin typeface="Cambria Math" panose="02040503050406030204" pitchFamily="18" charset="0"/>
                          </a:rPr>
                          <m:t>=1…</m:t>
                        </m:r>
                        <m:r>
                          <a:rPr lang="de-DE" sz="1200" i="1">
                            <a:solidFill>
                              <a:prstClr val="white"/>
                            </a:solidFill>
                            <a:latin typeface="Cambria Math" panose="02040503050406030204" pitchFamily="18" charset="0"/>
                          </a:rPr>
                          <m:t>𝑁</m:t>
                        </m:r>
                      </m:sub>
                      <m:sup/>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𝑓</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sSup>
                          <m:sSupPr>
                            <m:ctrlPr>
                              <a:rPr lang="de-DE" sz="1200" i="1">
                                <a:solidFill>
                                  <a:prstClr val="white"/>
                                </a:solidFill>
                                <a:latin typeface="Cambria Math" panose="02040503050406030204" pitchFamily="18" charset="0"/>
                              </a:rPr>
                            </m:ctrlPr>
                          </m:sSupPr>
                          <m:e>
                            <m:d>
                              <m:dPr>
                                <m:ctrlPr>
                                  <a:rPr lang="de-DE" sz="1200" i="1">
                                    <a:solidFill>
                                      <a:prstClr val="white"/>
                                    </a:solidFill>
                                    <a:latin typeface="Cambria Math" panose="02040503050406030204" pitchFamily="18" charset="0"/>
                                  </a:rPr>
                                </m:ctrlPr>
                              </m:dPr>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𝑥</m:t>
                                    </m:r>
                                  </m:e>
                                  <m:sub>
                                    <m:r>
                                      <a:rPr lang="de-DE" sz="1200" i="1">
                                        <a:solidFill>
                                          <a:prstClr val="white"/>
                                        </a:solidFill>
                                        <a:latin typeface="Cambria Math" panose="02040503050406030204" pitchFamily="18" charset="0"/>
                                      </a:rPr>
                                      <m:t>𝑖</m:t>
                                    </m:r>
                                  </m:sub>
                                </m:sSub>
                              </m:e>
                            </m:d>
                          </m:e>
                          <m:sup>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𝑦</m:t>
                                </m:r>
                              </m:e>
                              <m:sub>
                                <m:r>
                                  <a:rPr lang="de-DE" sz="1200" i="1">
                                    <a:solidFill>
                                      <a:prstClr val="white"/>
                                    </a:solidFill>
                                    <a:latin typeface="Cambria Math" panose="02040503050406030204" pitchFamily="18" charset="0"/>
                                  </a:rPr>
                                  <m:t>𝑖</m:t>
                                </m:r>
                              </m:sub>
                            </m:sSub>
                          </m:sup>
                        </m:sSup>
                      </m:e>
                    </m:nary>
                    <m:sSup>
                      <m:sSupPr>
                        <m:ctrlPr>
                          <a:rPr lang="de-DE" sz="1200" i="1">
                            <a:solidFill>
                              <a:prstClr val="white"/>
                            </a:solidFill>
                            <a:latin typeface="Cambria Math" panose="02040503050406030204" pitchFamily="18" charset="0"/>
                          </a:rPr>
                        </m:ctrlPr>
                      </m:sSupPr>
                      <m:e>
                        <m:d>
                          <m:dPr>
                            <m:ctrlPr>
                              <a:rPr lang="de-DE" sz="1200" i="1">
                                <a:solidFill>
                                  <a:prstClr val="white"/>
                                </a:solidFill>
                                <a:latin typeface="Cambria Math" panose="02040503050406030204" pitchFamily="18" charset="0"/>
                              </a:rPr>
                            </m:ctrlPr>
                          </m:dPr>
                          <m:e>
                            <m:r>
                              <a:rPr lang="de-DE" sz="1200" i="1">
                                <a:solidFill>
                                  <a:prstClr val="white"/>
                                </a:solidFill>
                                <a:latin typeface="Cambria Math" panose="02040503050406030204" pitchFamily="18" charset="0"/>
                              </a:rPr>
                              <m:t>1−</m:t>
                            </m:r>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𝑓</m:t>
                                </m:r>
                              </m:e>
                              <m:sub>
                                <m:r>
                                  <a:rPr lang="de-DE" sz="1200" i="1">
                                    <a:solidFill>
                                      <a:prstClr val="white"/>
                                    </a:solidFill>
                                    <a:latin typeface="Cambria Math" panose="02040503050406030204" pitchFamily="18" charset="0"/>
                                  </a:rPr>
                                  <m:t>𝑤</m:t>
                                </m:r>
                                <m:r>
                                  <a:rPr lang="de-DE" sz="1200" i="1">
                                    <a:solidFill>
                                      <a:prstClr val="white"/>
                                    </a:solidFill>
                                    <a:latin typeface="Cambria Math" panose="02040503050406030204" pitchFamily="18" charset="0"/>
                                  </a:rPr>
                                  <m:t>,</m:t>
                                </m:r>
                                <m:r>
                                  <a:rPr lang="de-DE" sz="1200" i="1">
                                    <a:solidFill>
                                      <a:prstClr val="white"/>
                                    </a:solidFill>
                                    <a:latin typeface="Cambria Math" panose="02040503050406030204" pitchFamily="18" charset="0"/>
                                  </a:rPr>
                                  <m:t>𝑏</m:t>
                                </m:r>
                              </m:sub>
                            </m:sSub>
                            <m:d>
                              <m:dPr>
                                <m:ctrlPr>
                                  <a:rPr lang="de-DE" sz="1200" i="1">
                                    <a:solidFill>
                                      <a:prstClr val="white"/>
                                    </a:solidFill>
                                    <a:latin typeface="Cambria Math" panose="02040503050406030204" pitchFamily="18" charset="0"/>
                                  </a:rPr>
                                </m:ctrlPr>
                              </m:dPr>
                              <m:e>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𝑥</m:t>
                                    </m:r>
                                  </m:e>
                                  <m:sub>
                                    <m:r>
                                      <a:rPr lang="de-DE" sz="1200" i="1">
                                        <a:solidFill>
                                          <a:prstClr val="white"/>
                                        </a:solidFill>
                                        <a:latin typeface="Cambria Math" panose="02040503050406030204" pitchFamily="18" charset="0"/>
                                      </a:rPr>
                                      <m:t>𝑖</m:t>
                                    </m:r>
                                  </m:sub>
                                </m:sSub>
                              </m:e>
                            </m:d>
                          </m:e>
                        </m:d>
                      </m:e>
                      <m:sup>
                        <m:r>
                          <a:rPr lang="de-DE" sz="1200" i="1">
                            <a:solidFill>
                              <a:prstClr val="white"/>
                            </a:solidFill>
                            <a:latin typeface="Cambria Math" panose="02040503050406030204" pitchFamily="18" charset="0"/>
                          </a:rPr>
                          <m:t>1−</m:t>
                        </m:r>
                        <m:sSub>
                          <m:sSubPr>
                            <m:ctrlPr>
                              <a:rPr lang="de-DE" sz="1200" i="1">
                                <a:solidFill>
                                  <a:prstClr val="white"/>
                                </a:solidFill>
                                <a:latin typeface="Cambria Math" panose="02040503050406030204" pitchFamily="18" charset="0"/>
                              </a:rPr>
                            </m:ctrlPr>
                          </m:sSubPr>
                          <m:e>
                            <m:r>
                              <a:rPr lang="de-DE" sz="1200" i="1">
                                <a:solidFill>
                                  <a:prstClr val="white"/>
                                </a:solidFill>
                                <a:latin typeface="Cambria Math" panose="02040503050406030204" pitchFamily="18" charset="0"/>
                              </a:rPr>
                              <m:t>𝑦</m:t>
                            </m:r>
                          </m:e>
                          <m:sub>
                            <m:r>
                              <a:rPr lang="de-DE" sz="1200" i="1">
                                <a:solidFill>
                                  <a:prstClr val="white"/>
                                </a:solidFill>
                                <a:latin typeface="Cambria Math" panose="02040503050406030204" pitchFamily="18" charset="0"/>
                              </a:rPr>
                              <m:t>𝑖</m:t>
                            </m:r>
                          </m:sub>
                        </m:sSub>
                      </m:sup>
                    </m:sSup>
                    <m:r>
                      <a:rPr lang="de-DE" sz="1200" i="1">
                        <a:solidFill>
                          <a:prstClr val="white"/>
                        </a:solidFill>
                        <a:latin typeface="Cambria Math" panose="02040503050406030204" pitchFamily="18" charset="0"/>
                      </a:rPr>
                      <m:t> (</m:t>
                    </m:r>
                    <m:r>
                      <a:rPr lang="de-DE" sz="1200" i="1">
                        <a:solidFill>
                          <a:prstClr val="white"/>
                        </a:solidFill>
                        <a:latin typeface="Cambria Math" panose="02040503050406030204" pitchFamily="18" charset="0"/>
                      </a:rPr>
                      <m:t>𝑎𝑠𝑠𝑢𝑚𝑒𝑠</m:t>
                    </m:r>
                    <m:r>
                      <a:rPr lang="de-DE" sz="1200" i="1">
                        <a:solidFill>
                          <a:prstClr val="white"/>
                        </a:solidFill>
                        <a:latin typeface="Cambria Math" panose="02040503050406030204" pitchFamily="18" charset="0"/>
                      </a:rPr>
                      <m:t> </m:t>
                    </m:r>
                    <m:r>
                      <a:rPr lang="de-DE" sz="1200" i="1">
                        <a:solidFill>
                          <a:prstClr val="white"/>
                        </a:solidFill>
                        <a:latin typeface="Cambria Math" panose="02040503050406030204" pitchFamily="18" charset="0"/>
                      </a:rPr>
                      <m:t>𝑖𝑖𝑑</m:t>
                    </m:r>
                    <m:r>
                      <a:rPr lang="de-DE" sz="1200" i="1">
                        <a:solidFill>
                          <a:prstClr val="white"/>
                        </a:solidFill>
                        <a:latin typeface="Cambria Math" panose="02040503050406030204" pitchFamily="18" charset="0"/>
                      </a:rPr>
                      <m:t>)</m:t>
                    </m:r>
                  </m:oMath>
                </a14:m>
                <a:endParaRPr lang="en-DE" sz="1200" dirty="0">
                  <a:solidFill>
                    <a:prstClr val="white"/>
                  </a:solidFill>
                </a:endParaRPr>
              </a:p>
              <a:p>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solidFill>
                      <a:schemeClr val="bg1"/>
                    </a:solidFill>
                  </a:rPr>
                  <a:t>Die Zielfunktion der logistischen Regression ist die Wahrscheinlichkeit unserer Trainingsmenge gemäß dem Modell:</a:t>
                </a:r>
              </a:p>
              <a:p>
                <a:pPr marL="171450" lvl="0" indent="-171450">
                  <a:buFont typeface="Arial" panose="020B0604020202020204" pitchFamily="34" charset="0"/>
                  <a:buChar char="•"/>
                </a:pPr>
                <a:r>
                  <a:rPr lang="de-DE" sz="1200" i="0">
                    <a:solidFill>
                      <a:prstClr val="white"/>
                    </a:solidFill>
                    <a:latin typeface="Cambria Math" panose="02040503050406030204" pitchFamily="18" charset="0"/>
                  </a:rPr>
                  <a:t>𝐿_(𝑤,𝑏)=∏_(𝑖=1…𝑁)▒〖𝑓_(𝑤,𝑏) (𝑥_𝑖 )^(𝑦_𝑖 ) 〗 (1−𝑓_(𝑤,𝑏) (𝑥_𝑖 ))^(1−𝑦_𝑖 )  (𝑎𝑠𝑠𝑢𝑚𝑒𝑠 𝑖𝑖𝑑)</a:t>
                </a:r>
                <a:endParaRPr lang="en-DE" sz="1200" dirty="0">
                  <a:solidFill>
                    <a:prstClr val="white"/>
                  </a:solidFill>
                </a:endParaRPr>
              </a:p>
              <a:p>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113</a:t>
            </a:fld>
            <a:endParaRPr lang="de-DE"/>
          </a:p>
        </p:txBody>
      </p:sp>
    </p:spTree>
    <p:extLst>
      <p:ext uri="{BB962C8B-B14F-4D97-AF65-F5344CB8AC3E}">
        <p14:creationId xmlns:p14="http://schemas.microsoft.com/office/powerpoint/2010/main" val="19681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115</a:t>
            </a:fld>
            <a:endParaRPr lang="de-DE"/>
          </a:p>
        </p:txBody>
      </p:sp>
    </p:spTree>
    <p:extLst>
      <p:ext uri="{BB962C8B-B14F-4D97-AF65-F5344CB8AC3E}">
        <p14:creationId xmlns:p14="http://schemas.microsoft.com/office/powerpoint/2010/main" val="3929794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sty m:val="p"/>
                        </m:rPr>
                        <a:rPr lang="de-DE" b="0" i="0" dirty="0" smtClean="0">
                          <a:solidFill>
                            <a:schemeClr val="bg1"/>
                          </a:solidFill>
                          <a:latin typeface="Cambria Math" panose="02040503050406030204" pitchFamily="18" charset="0"/>
                        </a:rPr>
                        <m:t>Entropy</m:t>
                      </m:r>
                      <m:r>
                        <a:rPr lang="de-DE" b="0" i="0"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m:t>
                      </m:r>
                      <m:nary>
                        <m:naryPr>
                          <m:chr m:val="∑"/>
                          <m:limLoc m:val="undOvr"/>
                          <m:grow m:val="on"/>
                          <m:supHide m:val="on"/>
                          <m:ctrlPr>
                            <a:rPr lang="en-US" i="1" dirty="0" smtClean="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𝑘</m:t>
                          </m:r>
                        </m:sub>
                        <m:sup/>
                        <m:e>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nary>
                      <m:r>
                        <a:rPr lang="en-US" i="0" dirty="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𝑙𝑜𝑔</m:t>
                      </m:r>
                      <m:d>
                        <m:dPr>
                          <m:ctrlPr>
                            <a:rPr lang="en-US" i="1" dirty="0">
                              <a:solidFill>
                                <a:schemeClr val="bg1"/>
                              </a:solidFill>
                              <a:latin typeface="Cambria Math" panose="02040503050406030204" pitchFamily="18" charset="0"/>
                            </a:rPr>
                          </m:ctrlPr>
                        </m:dPr>
                        <m:e>
                          <m:sSub>
                            <m:sSubPr>
                              <m:ctrlPr>
                                <a:rPr lang="en-US" i="1" dirty="0" smtClean="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d>
                      <m:r>
                        <a:rPr lang="de-DE" b="0" i="1" dirty="0" smtClean="0">
                          <a:solidFill>
                            <a:schemeClr val="bg1"/>
                          </a:solidFill>
                          <a:latin typeface="Cambria Math" panose="02040503050406030204" pitchFamily="18" charset="0"/>
                        </a:rPr>
                        <m:t>; </m:t>
                      </m:r>
                    </m:oMath>
                  </m:oMathPara>
                </a14:m>
                <a:endParaRPr lang="de-DE" dirty="0"/>
              </a:p>
            </p:txBody>
          </p:sp>
        </mc:Choice>
        <mc:Fallback xmlns="">
          <p:sp>
            <p:nvSpPr>
              <p:cNvPr id="3" name="Notizenplatzhalter 2"/>
              <p:cNvSpPr>
                <a:spLocks noGrp="1"/>
              </p:cNvSpPr>
              <p:nvPr>
                <p:ph type="body" idx="1"/>
              </p:nvPr>
            </p:nvSpPr>
            <p:spPr/>
            <p:txBody>
              <a:bodyPr/>
              <a:lstStyle/>
              <a:p>
                <a:r>
                  <a:rPr lang="de-DE" b="0" i="0" dirty="0">
                    <a:solidFill>
                      <a:schemeClr val="bg1"/>
                    </a:solidFill>
                    <a:latin typeface="Cambria Math" panose="02040503050406030204" pitchFamily="18" charset="0"/>
                  </a:rPr>
                  <a:t>Entropy=−</a:t>
                </a:r>
                <a:r>
                  <a:rPr lang="en-US" i="0" dirty="0">
                    <a:solidFill>
                      <a:schemeClr val="bg1"/>
                    </a:solidFill>
                    <a:latin typeface="Cambria Math" panose="02040503050406030204" pitchFamily="18" charset="0"/>
                  </a:rPr>
                  <a:t>∑129_𝑘</a:t>
                </a:r>
                <a:r>
                  <a:rPr lang="de-DE" b="0" i="0" dirty="0">
                    <a:solidFill>
                      <a:schemeClr val="bg1"/>
                    </a:solidFill>
                    <a:latin typeface="Cambria Math" panose="02040503050406030204" pitchFamily="18" charset="0"/>
                  </a:rPr>
                  <a:t>▒</a:t>
                </a:r>
                <a:r>
                  <a:rPr lang="en-US" i="0" dirty="0">
                    <a:solidFill>
                      <a:schemeClr val="bg1"/>
                    </a:solidFill>
                    <a:latin typeface="Cambria Math" panose="02040503050406030204" pitchFamily="18" charset="0"/>
                  </a:rPr>
                  <a:t>𝑝_</a:t>
                </a:r>
                <a:r>
                  <a:rPr lang="de-DE" b="0" i="0" dirty="0">
                    <a:solidFill>
                      <a:schemeClr val="bg1"/>
                    </a:solidFill>
                    <a:latin typeface="Cambria Math" panose="02040503050406030204" pitchFamily="18" charset="0"/>
                  </a:rPr>
                  <a:t>𝑚𝑘 </a:t>
                </a:r>
                <a:r>
                  <a:rPr lang="en-US" i="0" dirty="0">
                    <a:solidFill>
                      <a:schemeClr val="bg1"/>
                    </a:solidFill>
                    <a:latin typeface="Cambria Math" panose="02040503050406030204" pitchFamily="18" charset="0"/>
                  </a:rPr>
                  <a:t>⋅</a:t>
                </a:r>
                <a:r>
                  <a:rPr lang="de-DE" b="0" i="0" dirty="0">
                    <a:solidFill>
                      <a:schemeClr val="bg1"/>
                    </a:solidFill>
                    <a:latin typeface="Cambria Math" panose="02040503050406030204" pitchFamily="18" charset="0"/>
                  </a:rPr>
                  <a:t>𝑙𝑜𝑔</a:t>
                </a:r>
                <a:r>
                  <a:rPr lang="en-US" i="0" dirty="0">
                    <a:solidFill>
                      <a:schemeClr val="bg1"/>
                    </a:solidFill>
                    <a:latin typeface="Cambria Math" panose="02040503050406030204" pitchFamily="18" charset="0"/>
                  </a:rPr>
                  <a:t>(</a:t>
                </a:r>
                <a:r>
                  <a:rPr lang="de-DE" b="0" i="0" dirty="0">
                    <a:solidFill>
                      <a:schemeClr val="bg1"/>
                    </a:solidFill>
                    <a:latin typeface="Cambria Math" panose="02040503050406030204" pitchFamily="18" charset="0"/>
                  </a:rPr>
                  <a:t>𝑝</a:t>
                </a:r>
                <a:r>
                  <a:rPr lang="en-US" b="0" i="0" dirty="0">
                    <a:solidFill>
                      <a:schemeClr val="bg1"/>
                    </a:solidFill>
                    <a:latin typeface="Cambria Math" panose="02040503050406030204" pitchFamily="18" charset="0"/>
                  </a:rPr>
                  <a:t>_</a:t>
                </a:r>
                <a:r>
                  <a:rPr lang="de-DE" b="0" i="0" dirty="0">
                    <a:solidFill>
                      <a:schemeClr val="bg1"/>
                    </a:solidFill>
                    <a:latin typeface="Cambria Math" panose="02040503050406030204" pitchFamily="18" charset="0"/>
                  </a:rPr>
                  <a:t>𝑚𝑘 ); </a:t>
                </a:r>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116</a:t>
            </a:fld>
            <a:endParaRPr lang="de-DE"/>
          </a:p>
        </p:txBody>
      </p:sp>
    </p:spTree>
    <p:extLst>
      <p:ext uri="{BB962C8B-B14F-4D97-AF65-F5344CB8AC3E}">
        <p14:creationId xmlns:p14="http://schemas.microsoft.com/office/powerpoint/2010/main" val="2559712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118</a:t>
            </a:fld>
            <a:endParaRPr lang="de-DE"/>
          </a:p>
        </p:txBody>
      </p:sp>
    </p:spTree>
    <p:extLst>
      <p:ext uri="{BB962C8B-B14F-4D97-AF65-F5344CB8AC3E}">
        <p14:creationId xmlns:p14="http://schemas.microsoft.com/office/powerpoint/2010/main" val="1806019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123</a:t>
            </a:fld>
            <a:endParaRPr lang="de-DE"/>
          </a:p>
        </p:txBody>
      </p:sp>
    </p:spTree>
    <p:extLst>
      <p:ext uri="{BB962C8B-B14F-4D97-AF65-F5344CB8AC3E}">
        <p14:creationId xmlns:p14="http://schemas.microsoft.com/office/powerpoint/2010/main" val="1632822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124</a:t>
            </a:fld>
            <a:endParaRPr lang="de-DE"/>
          </a:p>
        </p:txBody>
      </p:sp>
    </p:spTree>
    <p:extLst>
      <p:ext uri="{BB962C8B-B14F-4D97-AF65-F5344CB8AC3E}">
        <p14:creationId xmlns:p14="http://schemas.microsoft.com/office/powerpoint/2010/main" val="619806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126</a:t>
            </a:fld>
            <a:endParaRPr lang="de-DE"/>
          </a:p>
        </p:txBody>
      </p:sp>
    </p:spTree>
    <p:extLst>
      <p:ext uri="{BB962C8B-B14F-4D97-AF65-F5344CB8AC3E}">
        <p14:creationId xmlns:p14="http://schemas.microsoft.com/office/powerpoint/2010/main" val="197956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Lineare Regression, Logistische Regression</a:t>
            </a:r>
          </a:p>
          <a:p>
            <a:endParaRPr lang="de-DE" dirty="0"/>
          </a:p>
          <a:p>
            <a:r>
              <a:rPr lang="de-DE" dirty="0" err="1"/>
              <a:t>Decision</a:t>
            </a:r>
            <a:r>
              <a:rPr lang="de-DE" dirty="0"/>
              <a:t> </a:t>
            </a:r>
            <a:r>
              <a:rPr lang="de-DE" dirty="0" err="1"/>
              <a:t>Tree</a:t>
            </a:r>
            <a:endParaRPr lang="de-DE" dirty="0"/>
          </a:p>
          <a:p>
            <a:endParaRPr lang="de-DE" dirty="0"/>
          </a:p>
          <a:p>
            <a:r>
              <a:rPr lang="de-DE" dirty="0"/>
              <a:t>Random Forest</a:t>
            </a:r>
          </a:p>
        </p:txBody>
      </p:sp>
      <p:sp>
        <p:nvSpPr>
          <p:cNvPr id="4" name="Foliennummernplatzhalter 3"/>
          <p:cNvSpPr>
            <a:spLocks noGrp="1"/>
          </p:cNvSpPr>
          <p:nvPr>
            <p:ph type="sldNum" sz="quarter" idx="5"/>
          </p:nvPr>
        </p:nvSpPr>
        <p:spPr/>
        <p:txBody>
          <a:bodyPr/>
          <a:lstStyle/>
          <a:p>
            <a:fld id="{9EA2E12F-3031-4FBF-8FF0-654FF4ED7D26}" type="slidenum">
              <a:rPr lang="de-DE" smtClean="0"/>
              <a:t>129</a:t>
            </a:fld>
            <a:endParaRPr lang="de-DE"/>
          </a:p>
        </p:txBody>
      </p:sp>
    </p:spTree>
    <p:extLst>
      <p:ext uri="{BB962C8B-B14F-4D97-AF65-F5344CB8AC3E}">
        <p14:creationId xmlns:p14="http://schemas.microsoft.com/office/powerpoint/2010/main" val="3115158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endParaRPr lang="de-DE" sz="1200" b="1" dirty="0"/>
              </a:p>
              <a:p>
                <a:r>
                  <a:rPr lang="de-DE" sz="1200" b="1" dirty="0"/>
                  <a:t>Fall-out / </a:t>
                </a:r>
                <a:r>
                  <a:rPr lang="de-DE" sz="1200" b="1" dirty="0" err="1"/>
                  <a:t>Probability</a:t>
                </a:r>
                <a:r>
                  <a:rPr lang="de-DE" sz="1200" b="1" dirty="0"/>
                  <a:t> </a:t>
                </a:r>
                <a:r>
                  <a:rPr lang="de-DE" sz="1200" b="1" dirty="0" err="1"/>
                  <a:t>of</a:t>
                </a:r>
                <a:r>
                  <a:rPr lang="de-DE" sz="1200" b="1" dirty="0"/>
                  <a:t> </a:t>
                </a:r>
                <a:r>
                  <a:rPr lang="de-DE" sz="1200" b="1" dirty="0" err="1"/>
                  <a:t>false</a:t>
                </a:r>
                <a:r>
                  <a:rPr lang="de-DE" sz="1200" b="1" dirty="0"/>
                  <a:t>-alarm</a:t>
                </a:r>
                <a:r>
                  <a:rPr lang="de-DE" sz="1200" dirty="0"/>
                  <a: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𝐹𝑃</m:t>
                        </m:r>
                      </m:num>
                      <m:den>
                        <m:r>
                          <a:rPr lang="de-DE" sz="1200" b="0" i="1" smtClean="0">
                            <a:latin typeface="Cambria Math" panose="02040503050406030204" pitchFamily="18" charset="0"/>
                          </a:rPr>
                          <m:t>𝐹𝑃</m:t>
                        </m:r>
                        <m:r>
                          <a:rPr lang="de-DE" sz="1200" b="0" i="1" smtClean="0">
                            <a:latin typeface="Cambria Math" panose="02040503050406030204" pitchFamily="18" charset="0"/>
                          </a:rPr>
                          <m:t>+</m:t>
                        </m:r>
                        <m:r>
                          <a:rPr lang="de-DE" sz="1200" b="0" i="1" smtClean="0">
                            <a:latin typeface="Cambria Math" panose="02040503050406030204" pitchFamily="18" charset="0"/>
                          </a:rPr>
                          <m:t>𝑇𝑁</m:t>
                        </m:r>
                      </m:den>
                    </m:f>
                  </m:oMath>
                </a14:m>
                <a:endParaRPr lang="de-DE" sz="1200" b="0" dirty="0"/>
              </a:p>
              <a:p>
                <a:endParaRPr lang="de-DE" sz="1200" dirty="0"/>
              </a:p>
              <a:p>
                <a:r>
                  <a:rPr lang="de-DE" sz="1200" b="1" dirty="0" err="1"/>
                  <a:t>Specificity</a:t>
                </a:r>
                <a:r>
                  <a:rPr lang="de-DE" sz="1200" dirty="0"/>
                  <a: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𝑇𝑁</m:t>
                        </m:r>
                      </m:num>
                      <m:den>
                        <m:r>
                          <a:rPr lang="de-DE" sz="1200" b="0" i="1" smtClean="0">
                            <a:latin typeface="Cambria Math" panose="02040503050406030204" pitchFamily="18" charset="0"/>
                          </a:rPr>
                          <m:t>𝐹𝑃</m:t>
                        </m:r>
                        <m:r>
                          <a:rPr lang="de-DE" sz="1200" b="0" i="1" smtClean="0">
                            <a:latin typeface="Cambria Math" panose="02040503050406030204" pitchFamily="18" charset="0"/>
                          </a:rPr>
                          <m:t>+</m:t>
                        </m:r>
                        <m:r>
                          <a:rPr lang="de-DE" sz="1200" b="0" i="1" smtClean="0">
                            <a:latin typeface="Cambria Math" panose="02040503050406030204" pitchFamily="18" charset="0"/>
                          </a:rPr>
                          <m:t>𝑇𝑁</m:t>
                        </m:r>
                      </m:den>
                    </m:f>
                  </m:oMath>
                </a14:m>
                <a:endParaRPr lang="de-DE" dirty="0"/>
              </a:p>
            </p:txBody>
          </p:sp>
        </mc:Choice>
        <mc:Fallback xmlns="">
          <p:sp>
            <p:nvSpPr>
              <p:cNvPr id="3" name="Notizenplatzhalter 2"/>
              <p:cNvSpPr>
                <a:spLocks noGrp="1"/>
              </p:cNvSpPr>
              <p:nvPr>
                <p:ph type="body" idx="1"/>
              </p:nvPr>
            </p:nvSpPr>
            <p:spPr/>
            <p:txBody>
              <a:bodyPr/>
              <a:lstStyle/>
              <a:p>
                <a:endParaRPr lang="de-DE" sz="1200" b="1" dirty="0"/>
              </a:p>
              <a:p>
                <a:r>
                  <a:rPr lang="de-DE" sz="1200" b="1" dirty="0"/>
                  <a:t>Fall-out / </a:t>
                </a:r>
                <a:r>
                  <a:rPr lang="de-DE" sz="1200" b="1" dirty="0" err="1"/>
                  <a:t>Probability</a:t>
                </a:r>
                <a:r>
                  <a:rPr lang="de-DE" sz="1200" b="1" dirty="0"/>
                  <a:t> </a:t>
                </a:r>
                <a:r>
                  <a:rPr lang="de-DE" sz="1200" b="1" dirty="0" err="1"/>
                  <a:t>of</a:t>
                </a:r>
                <a:r>
                  <a:rPr lang="de-DE" sz="1200" b="1" dirty="0"/>
                  <a:t> </a:t>
                </a:r>
                <a:r>
                  <a:rPr lang="de-DE" sz="1200" b="1" dirty="0" err="1"/>
                  <a:t>false</a:t>
                </a:r>
                <a:r>
                  <a:rPr lang="de-DE" sz="1200" b="1" dirty="0"/>
                  <a:t>-alarm</a:t>
                </a:r>
                <a:r>
                  <a:rPr lang="de-DE" sz="1200" dirty="0"/>
                  <a:t>: 		</a:t>
                </a:r>
                <a:r>
                  <a:rPr lang="de-DE" sz="1200" b="0" i="0">
                    <a:latin typeface="Cambria Math" panose="02040503050406030204" pitchFamily="18" charset="0"/>
                  </a:rPr>
                  <a:t>𝐹𝑃/(𝐹𝑃+𝑇𝑁)</a:t>
                </a:r>
                <a:endParaRPr lang="de-DE" sz="1200" b="0" dirty="0"/>
              </a:p>
              <a:p>
                <a:endParaRPr lang="de-DE" sz="1200" dirty="0"/>
              </a:p>
              <a:p>
                <a:r>
                  <a:rPr lang="de-DE" sz="1200" b="1" dirty="0" err="1"/>
                  <a:t>Specificity</a:t>
                </a:r>
                <a:r>
                  <a:rPr lang="de-DE" sz="1200" dirty="0"/>
                  <a:t>:				</a:t>
                </a:r>
                <a:r>
                  <a:rPr lang="de-DE" sz="1200" b="0" i="0">
                    <a:latin typeface="Cambria Math" panose="02040503050406030204" pitchFamily="18" charset="0"/>
                  </a:rPr>
                  <a:t>𝑇𝑁/(𝐹𝑃+𝑇𝑁)</a:t>
                </a:r>
                <a:endParaRPr lang="de-DE" dirty="0"/>
              </a:p>
            </p:txBody>
          </p:sp>
        </mc:Fallback>
      </mc:AlternateContent>
      <p:sp>
        <p:nvSpPr>
          <p:cNvPr id="4" name="Foliennummernplatzhalter 3"/>
          <p:cNvSpPr>
            <a:spLocks noGrp="1"/>
          </p:cNvSpPr>
          <p:nvPr>
            <p:ph type="sldNum" sz="quarter" idx="5"/>
          </p:nvPr>
        </p:nvSpPr>
        <p:spPr/>
        <p:txBody>
          <a:bodyPr/>
          <a:lstStyle/>
          <a:p>
            <a:fld id="{9EA2E12F-3031-4FBF-8FF0-654FF4ED7D26}" type="slidenum">
              <a:rPr lang="de-DE" smtClean="0"/>
              <a:t>138</a:t>
            </a:fld>
            <a:endParaRPr lang="de-DE"/>
          </a:p>
        </p:txBody>
      </p:sp>
    </p:spTree>
    <p:extLst>
      <p:ext uri="{BB962C8B-B14F-4D97-AF65-F5344CB8AC3E}">
        <p14:creationId xmlns:p14="http://schemas.microsoft.com/office/powerpoint/2010/main" val="344947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Volume -&gt; </a:t>
            </a:r>
            <a:r>
              <a:rPr lang="de-DE" dirty="0" err="1"/>
              <a:t>gesetz</a:t>
            </a:r>
            <a:r>
              <a:rPr lang="de-DE" dirty="0"/>
              <a:t> der großen zahlen -&gt; vorhersagen statistisch sinnvolle </a:t>
            </a:r>
            <a:r>
              <a:rPr lang="de-DE" dirty="0" err="1"/>
              <a:t>lösugnen</a:t>
            </a:r>
            <a:r>
              <a:rPr lang="de-DE" dirty="0"/>
              <a:t>, d.h. statistisch signifikante aussagen mittels ML</a:t>
            </a:r>
          </a:p>
          <a:p>
            <a:pPr marL="171450" indent="-171450">
              <a:buFont typeface="Arial" panose="020B0604020202020204" pitchFamily="34" charset="0"/>
              <a:buChar char="•"/>
            </a:pPr>
            <a:r>
              <a:rPr lang="de-DE" dirty="0"/>
              <a:t>Variety -&gt; </a:t>
            </a:r>
            <a:r>
              <a:rPr lang="de-DE" dirty="0" err="1"/>
              <a:t>umgang</a:t>
            </a:r>
            <a:r>
              <a:rPr lang="de-DE" dirty="0"/>
              <a:t> mit sprachnachrichten in </a:t>
            </a:r>
            <a:r>
              <a:rPr lang="de-DE" dirty="0" err="1"/>
              <a:t>text</a:t>
            </a:r>
            <a:r>
              <a:rPr lang="de-DE" dirty="0"/>
              <a:t> und </a:t>
            </a:r>
            <a:r>
              <a:rPr lang="de-DE" dirty="0" err="1"/>
              <a:t>audio</a:t>
            </a:r>
            <a:r>
              <a:rPr lang="de-DE" dirty="0"/>
              <a:t>, </a:t>
            </a:r>
            <a:r>
              <a:rPr lang="de-DE" dirty="0" err="1"/>
              <a:t>video</a:t>
            </a:r>
            <a:r>
              <a:rPr lang="de-DE" dirty="0"/>
              <a:t>, </a:t>
            </a:r>
            <a:r>
              <a:rPr lang="de-DE" dirty="0" err="1"/>
              <a:t>bildmaterial</a:t>
            </a:r>
            <a:r>
              <a:rPr lang="de-DE" dirty="0"/>
              <a:t> etc. auswertbar mittels ML</a:t>
            </a:r>
          </a:p>
          <a:p>
            <a:pPr marL="171450" indent="-171450">
              <a:buFont typeface="Arial" panose="020B0604020202020204" pitchFamily="34" charset="0"/>
              <a:buChar char="•"/>
            </a:pPr>
            <a:r>
              <a:rPr lang="de-DE" dirty="0"/>
              <a:t>Velocity -&gt; stetig neue </a:t>
            </a:r>
            <a:r>
              <a:rPr lang="de-DE" dirty="0" err="1"/>
              <a:t>informationen</a:t>
            </a:r>
            <a:r>
              <a:rPr lang="de-DE" dirty="0"/>
              <a:t> -&gt; </a:t>
            </a:r>
            <a:r>
              <a:rPr lang="de-DE" dirty="0" err="1"/>
              <a:t>learning</a:t>
            </a:r>
            <a:r>
              <a:rPr lang="de-DE" dirty="0"/>
              <a:t> on </a:t>
            </a:r>
            <a:r>
              <a:rPr lang="de-DE" dirty="0" err="1"/>
              <a:t>the</a:t>
            </a:r>
            <a:r>
              <a:rPr lang="de-DE" dirty="0"/>
              <a:t> </a:t>
            </a:r>
            <a:r>
              <a:rPr lang="de-DE" dirty="0" err="1"/>
              <a:t>fly</a:t>
            </a:r>
            <a:r>
              <a:rPr lang="de-DE" dirty="0"/>
              <a:t>  -&gt; </a:t>
            </a:r>
            <a:r>
              <a:rPr lang="de-DE" dirty="0" err="1"/>
              <a:t>anpassungen</a:t>
            </a:r>
            <a:r>
              <a:rPr lang="de-DE" dirty="0"/>
              <a:t> im stetigen </a:t>
            </a:r>
            <a:r>
              <a:rPr lang="de-DE" dirty="0" err="1"/>
              <a:t>fertigungsprozess</a:t>
            </a:r>
            <a:r>
              <a:rPr lang="de-DE" dirty="0"/>
              <a:t> mittels ML</a:t>
            </a:r>
          </a:p>
          <a:p>
            <a:pPr marL="171450" indent="-171450">
              <a:buFont typeface="Arial" panose="020B0604020202020204" pitchFamily="34" charset="0"/>
              <a:buChar char="•"/>
            </a:pPr>
            <a:r>
              <a:rPr lang="de-DE" dirty="0" err="1"/>
              <a:t>Veracity</a:t>
            </a:r>
            <a:r>
              <a:rPr lang="de-DE" dirty="0"/>
              <a:t> -&gt; erkennen von </a:t>
            </a:r>
            <a:r>
              <a:rPr lang="de-DE" dirty="0" err="1"/>
              <a:t>drift</a:t>
            </a:r>
            <a:r>
              <a:rPr lang="de-DE" dirty="0"/>
              <a:t> und </a:t>
            </a:r>
            <a:r>
              <a:rPr lang="de-DE" dirty="0" err="1"/>
              <a:t>anomalien</a:t>
            </a:r>
            <a:r>
              <a:rPr lang="de-DE" dirty="0"/>
              <a:t> mittels ML (eine gute </a:t>
            </a:r>
            <a:r>
              <a:rPr lang="de-DE" dirty="0" err="1"/>
              <a:t>datenqualität</a:t>
            </a:r>
            <a:r>
              <a:rPr lang="de-DE" dirty="0"/>
              <a:t> ist zwar </a:t>
            </a:r>
            <a:r>
              <a:rPr lang="de-DE" dirty="0" err="1"/>
              <a:t>basis</a:t>
            </a:r>
            <a:r>
              <a:rPr lang="de-DE" dirty="0"/>
              <a:t> für ML, ML kann aber auch zur </a:t>
            </a:r>
            <a:r>
              <a:rPr lang="de-DE" dirty="0" err="1"/>
              <a:t>detektion</a:t>
            </a:r>
            <a:r>
              <a:rPr lang="de-DE" dirty="0"/>
              <a:t> von </a:t>
            </a:r>
            <a:r>
              <a:rPr lang="de-DE" dirty="0" err="1"/>
              <a:t>datenqualitätsproblemen</a:t>
            </a:r>
            <a:r>
              <a:rPr lang="de-DE" dirty="0"/>
              <a:t> verwendet werden)</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Note: </a:t>
            </a:r>
            <a:r>
              <a:rPr lang="de-DE" dirty="0" err="1"/>
              <a:t>Veracity</a:t>
            </a:r>
            <a:r>
              <a:rPr lang="de-DE" dirty="0"/>
              <a:t>:</a:t>
            </a:r>
            <a:r>
              <a:rPr lang="de-DE" b="0" i="0" dirty="0">
                <a:solidFill>
                  <a:srgbClr val="191919"/>
                </a:solidFill>
                <a:effectLst/>
                <a:latin typeface="Helvetica" panose="020B0604020202020204" pitchFamily="34" charset="0"/>
              </a:rPr>
              <a:t> “Aufrichtigkeit” oder “Wahrhaftigkeit” der Daten beschäftigt sich mit der </a:t>
            </a:r>
            <a:r>
              <a:rPr lang="de-DE" b="1" i="0" dirty="0">
                <a:solidFill>
                  <a:srgbClr val="191919"/>
                </a:solidFill>
                <a:effectLst/>
                <a:latin typeface="Helvetica" panose="020B0604020202020204" pitchFamily="34" charset="0"/>
              </a:rPr>
              <a:t>Qualität der vorliegenden Daten</a:t>
            </a:r>
            <a:r>
              <a:rPr lang="de-DE" b="0" i="0" dirty="0">
                <a:solidFill>
                  <a:srgbClr val="191919"/>
                </a:solidFill>
                <a:effectLst/>
                <a:latin typeface="Helvetica" panose="020B0604020202020204" pitchFamily="34" charset="0"/>
              </a:rPr>
              <a:t>. Im speziellen kann man </a:t>
            </a:r>
            <a:r>
              <a:rPr lang="de-DE" b="0" i="0" dirty="0" err="1">
                <a:solidFill>
                  <a:srgbClr val="191919"/>
                </a:solidFill>
                <a:effectLst/>
                <a:latin typeface="Helvetica" panose="020B0604020202020204" pitchFamily="34" charset="0"/>
              </a:rPr>
              <a:t>Veracity</a:t>
            </a:r>
            <a:r>
              <a:rPr lang="de-DE" b="0" i="0" dirty="0">
                <a:solidFill>
                  <a:srgbClr val="191919"/>
                </a:solidFill>
                <a:effectLst/>
                <a:latin typeface="Helvetica" panose="020B0604020202020204" pitchFamily="34" charset="0"/>
              </a:rPr>
              <a:t> in die beiden Bereiche </a:t>
            </a:r>
            <a:r>
              <a:rPr lang="de-DE" b="1" i="0" dirty="0">
                <a:solidFill>
                  <a:srgbClr val="191919"/>
                </a:solidFill>
                <a:effectLst/>
                <a:latin typeface="Helvetica" panose="020B0604020202020204" pitchFamily="34" charset="0"/>
              </a:rPr>
              <a:t>Herkunft und Inhalt</a:t>
            </a:r>
            <a:r>
              <a:rPr lang="de-DE" b="0" i="0" dirty="0">
                <a:solidFill>
                  <a:srgbClr val="191919"/>
                </a:solidFill>
                <a:effectLst/>
                <a:latin typeface="Helvetica" panose="020B0604020202020204" pitchFamily="34" charset="0"/>
              </a:rPr>
              <a:t> unterteilen.</a:t>
            </a:r>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21</a:t>
            </a:fld>
            <a:endParaRPr lang="de-DE"/>
          </a:p>
        </p:txBody>
      </p:sp>
    </p:spTree>
    <p:extLst>
      <p:ext uri="{BB962C8B-B14F-4D97-AF65-F5344CB8AC3E}">
        <p14:creationId xmlns:p14="http://schemas.microsoft.com/office/powerpoint/2010/main" val="2030506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untere Grafik wurde für 5000 Datenpunkte erstellt!</a:t>
            </a:r>
          </a:p>
        </p:txBody>
      </p:sp>
      <p:sp>
        <p:nvSpPr>
          <p:cNvPr id="4" name="Foliennummernplatzhalter 3"/>
          <p:cNvSpPr>
            <a:spLocks noGrp="1"/>
          </p:cNvSpPr>
          <p:nvPr>
            <p:ph type="sldNum" sz="quarter" idx="5"/>
          </p:nvPr>
        </p:nvSpPr>
        <p:spPr/>
        <p:txBody>
          <a:bodyPr/>
          <a:lstStyle/>
          <a:p>
            <a:fld id="{9EA2E12F-3031-4FBF-8FF0-654FF4ED7D26}" type="slidenum">
              <a:rPr lang="de-DE" smtClean="0"/>
              <a:t>144</a:t>
            </a:fld>
            <a:endParaRPr lang="de-DE"/>
          </a:p>
        </p:txBody>
      </p:sp>
    </p:spTree>
    <p:extLst>
      <p:ext uri="{BB962C8B-B14F-4D97-AF65-F5344CB8AC3E}">
        <p14:creationId xmlns:p14="http://schemas.microsoft.com/office/powerpoint/2010/main" val="164316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 Flipchart Zeichnen</a:t>
            </a:r>
          </a:p>
        </p:txBody>
      </p:sp>
      <p:sp>
        <p:nvSpPr>
          <p:cNvPr id="4" name="Foliennummernplatzhalter 3"/>
          <p:cNvSpPr>
            <a:spLocks noGrp="1"/>
          </p:cNvSpPr>
          <p:nvPr>
            <p:ph type="sldNum" sz="quarter" idx="5"/>
          </p:nvPr>
        </p:nvSpPr>
        <p:spPr/>
        <p:txBody>
          <a:bodyPr/>
          <a:lstStyle/>
          <a:p>
            <a:fld id="{9EA2E12F-3031-4FBF-8FF0-654FF4ED7D26}" type="slidenum">
              <a:rPr lang="de-DE" smtClean="0"/>
              <a:t>147</a:t>
            </a:fld>
            <a:endParaRPr lang="de-DE"/>
          </a:p>
        </p:txBody>
      </p:sp>
    </p:spTree>
    <p:extLst>
      <p:ext uri="{BB962C8B-B14F-4D97-AF65-F5344CB8AC3E}">
        <p14:creationId xmlns:p14="http://schemas.microsoft.com/office/powerpoint/2010/main" val="4135978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149</a:t>
            </a:fld>
            <a:endParaRPr lang="de-DE"/>
          </a:p>
        </p:txBody>
      </p:sp>
    </p:spTree>
    <p:extLst>
      <p:ext uri="{BB962C8B-B14F-4D97-AF65-F5344CB8AC3E}">
        <p14:creationId xmlns:p14="http://schemas.microsoft.com/office/powerpoint/2010/main" val="563478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152</a:t>
            </a:fld>
            <a:endParaRPr lang="de-DE"/>
          </a:p>
        </p:txBody>
      </p:sp>
    </p:spTree>
    <p:extLst>
      <p:ext uri="{BB962C8B-B14F-4D97-AF65-F5344CB8AC3E}">
        <p14:creationId xmlns:p14="http://schemas.microsoft.com/office/powerpoint/2010/main" val="2157943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Nicht Naiver Bayes würde jeder Ausprägung eines Features eine Wahrscheinlichkeit zuordnen</a:t>
            </a:r>
          </a:p>
        </p:txBody>
      </p:sp>
      <p:sp>
        <p:nvSpPr>
          <p:cNvPr id="4" name="Foliennummernplatzhalter 3"/>
          <p:cNvSpPr>
            <a:spLocks noGrp="1"/>
          </p:cNvSpPr>
          <p:nvPr>
            <p:ph type="sldNum" sz="quarter" idx="5"/>
          </p:nvPr>
        </p:nvSpPr>
        <p:spPr/>
        <p:txBody>
          <a:bodyPr/>
          <a:lstStyle/>
          <a:p>
            <a:fld id="{9EA2E12F-3031-4FBF-8FF0-654FF4ED7D26}" type="slidenum">
              <a:rPr lang="de-DE" smtClean="0"/>
              <a:t>153</a:t>
            </a:fld>
            <a:endParaRPr lang="de-DE"/>
          </a:p>
        </p:txBody>
      </p:sp>
    </p:spTree>
    <p:extLst>
      <p:ext uri="{BB962C8B-B14F-4D97-AF65-F5344CB8AC3E}">
        <p14:creationId xmlns:p14="http://schemas.microsoft.com/office/powerpoint/2010/main" val="1520991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154</a:t>
            </a:fld>
            <a:endParaRPr lang="de-DE"/>
          </a:p>
        </p:txBody>
      </p:sp>
    </p:spTree>
    <p:extLst>
      <p:ext uri="{BB962C8B-B14F-4D97-AF65-F5344CB8AC3E}">
        <p14:creationId xmlns:p14="http://schemas.microsoft.com/office/powerpoint/2010/main" val="4014960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EA2E12F-3031-4FBF-8FF0-654FF4ED7D26}" type="slidenum">
              <a:rPr lang="de-DE" smtClean="0"/>
              <a:t>156</a:t>
            </a:fld>
            <a:endParaRPr lang="de-DE"/>
          </a:p>
        </p:txBody>
      </p:sp>
    </p:spTree>
    <p:extLst>
      <p:ext uri="{BB962C8B-B14F-4D97-AF65-F5344CB8AC3E}">
        <p14:creationId xmlns:p14="http://schemas.microsoft.com/office/powerpoint/2010/main" val="379382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9EA2E12F-3031-4FBF-8FF0-654FF4ED7D26}" type="slidenum">
              <a:rPr lang="de-DE" smtClean="0"/>
              <a:t>22</a:t>
            </a:fld>
            <a:endParaRPr lang="de-DE"/>
          </a:p>
        </p:txBody>
      </p:sp>
    </p:spTree>
    <p:extLst>
      <p:ext uri="{BB962C8B-B14F-4D97-AF65-F5344CB8AC3E}">
        <p14:creationId xmlns:p14="http://schemas.microsoft.com/office/powerpoint/2010/main" val="1203562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difference between the two is that data science as a broader term not only focuses on algorithms and statistics but also takes care of the entire data processing methodology.</a:t>
            </a:r>
          </a:p>
          <a:p>
            <a:endParaRPr lang="en-US" dirty="0"/>
          </a:p>
        </p:txBody>
      </p:sp>
      <p:sp>
        <p:nvSpPr>
          <p:cNvPr id="4" name="Slide Number Placeholder 3"/>
          <p:cNvSpPr>
            <a:spLocks noGrp="1"/>
          </p:cNvSpPr>
          <p:nvPr>
            <p:ph type="sldNum" sz="quarter" idx="5"/>
          </p:nvPr>
        </p:nvSpPr>
        <p:spPr/>
        <p:txBody>
          <a:bodyPr/>
          <a:lstStyle/>
          <a:p>
            <a:fld id="{9EA2E12F-3031-4FBF-8FF0-654FF4ED7D26}" type="slidenum">
              <a:rPr lang="de-DE" smtClean="0"/>
              <a:t>26</a:t>
            </a:fld>
            <a:endParaRPr lang="de-DE"/>
          </a:p>
        </p:txBody>
      </p:sp>
    </p:spTree>
    <p:extLst>
      <p:ext uri="{BB962C8B-B14F-4D97-AF65-F5344CB8AC3E}">
        <p14:creationId xmlns:p14="http://schemas.microsoft.com/office/powerpoint/2010/main" val="187492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30</a:t>
            </a:fld>
            <a:endParaRPr lang="de-DE"/>
          </a:p>
        </p:txBody>
      </p:sp>
    </p:spTree>
    <p:extLst>
      <p:ext uri="{BB962C8B-B14F-4D97-AF65-F5344CB8AC3E}">
        <p14:creationId xmlns:p14="http://schemas.microsoft.com/office/powerpoint/2010/main" val="84131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Überprüfen ob alles korrekt installiert wurde</a:t>
            </a:r>
          </a:p>
        </p:txBody>
      </p:sp>
      <p:sp>
        <p:nvSpPr>
          <p:cNvPr id="4" name="Foliennummernplatzhalter 3"/>
          <p:cNvSpPr>
            <a:spLocks noGrp="1"/>
          </p:cNvSpPr>
          <p:nvPr>
            <p:ph type="sldNum" sz="quarter" idx="5"/>
          </p:nvPr>
        </p:nvSpPr>
        <p:spPr/>
        <p:txBody>
          <a:bodyPr/>
          <a:lstStyle/>
          <a:p>
            <a:fld id="{9EA2E12F-3031-4FBF-8FF0-654FF4ED7D26}" type="slidenum">
              <a:rPr lang="de-DE" smtClean="0"/>
              <a:t>31</a:t>
            </a:fld>
            <a:endParaRPr lang="de-DE"/>
          </a:p>
        </p:txBody>
      </p:sp>
    </p:spTree>
    <p:extLst>
      <p:ext uri="{BB962C8B-B14F-4D97-AF65-F5344CB8AC3E}">
        <p14:creationId xmlns:p14="http://schemas.microsoft.com/office/powerpoint/2010/main" val="353345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https://github.com/jakevdp/WhirlwindTourOfPython</a:t>
            </a:r>
          </a:p>
          <a:p>
            <a:endParaRPr lang="de-DE" dirty="0"/>
          </a:p>
        </p:txBody>
      </p:sp>
      <p:sp>
        <p:nvSpPr>
          <p:cNvPr id="4" name="Foliennummernplatzhalter 3"/>
          <p:cNvSpPr>
            <a:spLocks noGrp="1"/>
          </p:cNvSpPr>
          <p:nvPr>
            <p:ph type="sldNum" sz="quarter" idx="5"/>
          </p:nvPr>
        </p:nvSpPr>
        <p:spPr/>
        <p:txBody>
          <a:bodyPr/>
          <a:lstStyle/>
          <a:p>
            <a:fld id="{9EA2E12F-3031-4FBF-8FF0-654FF4ED7D26}" type="slidenum">
              <a:rPr lang="de-DE" smtClean="0"/>
              <a:t>32</a:t>
            </a:fld>
            <a:endParaRPr lang="de-DE"/>
          </a:p>
        </p:txBody>
      </p:sp>
    </p:spTree>
    <p:extLst>
      <p:ext uri="{BB962C8B-B14F-4D97-AF65-F5344CB8AC3E}">
        <p14:creationId xmlns:p14="http://schemas.microsoft.com/office/powerpoint/2010/main" val="591513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Ref idx="1001">
        <a:schemeClr val="bg1"/>
      </p:bgRef>
    </p:bg>
    <p:spTree>
      <p:nvGrpSpPr>
        <p:cNvPr id="1" name=""/>
        <p:cNvGrpSpPr/>
        <p:nvPr/>
      </p:nvGrpSpPr>
      <p:grpSpPr>
        <a:xfrm>
          <a:off x="0" y="0"/>
          <a:ext cx="0" cy="0"/>
          <a:chOff x="0" y="0"/>
          <a:chExt cx="0" cy="0"/>
        </a:xfrm>
      </p:grpSpPr>
      <p:sp>
        <p:nvSpPr>
          <p:cNvPr id="4" name="Textplatzhalter 16">
            <a:extLst>
              <a:ext uri="{FF2B5EF4-FFF2-40B4-BE49-F238E27FC236}">
                <a16:creationId xmlns:a16="http://schemas.microsoft.com/office/drawing/2014/main" id="{A0FC40A5-FDA5-42A1-9E68-BE85A2C8FF19}"/>
              </a:ext>
            </a:extLst>
          </p:cNvPr>
          <p:cNvSpPr>
            <a:spLocks noGrp="1"/>
          </p:cNvSpPr>
          <p:nvPr>
            <p:ph type="body" sz="quarter" idx="15" hasCustomPrompt="1"/>
          </p:nvPr>
        </p:nvSpPr>
        <p:spPr>
          <a:xfrm>
            <a:off x="481013" y="6198994"/>
            <a:ext cx="1279834" cy="260544"/>
          </a:xfrm>
          <a:prstGeom prst="rect">
            <a:avLst/>
          </a:prstGeom>
          <a:blipFill>
            <a:blip r:embed="rId3"/>
            <a:stretch>
              <a:fillRect/>
            </a:stretch>
          </a:blipFill>
        </p:spPr>
        <p:txBody>
          <a:bodyPr/>
          <a:lstStyle>
            <a:lvl1pPr marL="0" indent="0">
              <a:buNone/>
              <a:defRPr sz="100">
                <a:noFill/>
              </a:defRPr>
            </a:lvl1pPr>
          </a:lstStyle>
          <a:p>
            <a:pPr lvl="0"/>
            <a:r>
              <a:rPr lang="de-DE"/>
              <a:t> </a:t>
            </a:r>
          </a:p>
        </p:txBody>
      </p:sp>
      <p:sp>
        <p:nvSpPr>
          <p:cNvPr id="5" name="Textplatzhalter 18">
            <a:extLst>
              <a:ext uri="{FF2B5EF4-FFF2-40B4-BE49-F238E27FC236}">
                <a16:creationId xmlns:a16="http://schemas.microsoft.com/office/drawing/2014/main" id="{78788CF1-EBF0-43FE-97FE-92BED5B3BCCA}"/>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lvl1pPr>
            <a:lvl2pPr marL="457200" indent="0">
              <a:buNone/>
              <a:defRPr/>
            </a:lvl2pPr>
          </a:lstStyle>
          <a:p>
            <a:pPr lvl="0"/>
            <a:r>
              <a:rPr lang="de-DE"/>
              <a:t>Name Nachname</a:t>
            </a:r>
          </a:p>
        </p:txBody>
      </p:sp>
      <p:sp>
        <p:nvSpPr>
          <p:cNvPr id="2" name="Textfeld 1">
            <a:extLst>
              <a:ext uri="{FF2B5EF4-FFF2-40B4-BE49-F238E27FC236}">
                <a16:creationId xmlns:a16="http://schemas.microsoft.com/office/drawing/2014/main" id="{6DDB8B28-4F69-CC4A-81EE-6E003980D653}"/>
              </a:ext>
            </a:extLst>
          </p:cNvPr>
          <p:cNvSpPr txBox="1"/>
          <p:nvPr userDrawn="1"/>
        </p:nvSpPr>
        <p:spPr>
          <a:xfrm>
            <a:off x="9739901" y="6698751"/>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6" name="Textfeld 5">
            <a:extLst>
              <a:ext uri="{FF2B5EF4-FFF2-40B4-BE49-F238E27FC236}">
                <a16:creationId xmlns:a16="http://schemas.microsoft.com/office/drawing/2014/main" id="{EDF64693-73D1-564C-86F3-608DA7429414}"/>
              </a:ext>
            </a:extLst>
          </p:cNvPr>
          <p:cNvSpPr txBox="1"/>
          <p:nvPr userDrawn="1"/>
        </p:nvSpPr>
        <p:spPr>
          <a:xfrm>
            <a:off x="996593" y="661655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15" name="Titel 14">
            <a:extLst>
              <a:ext uri="{FF2B5EF4-FFF2-40B4-BE49-F238E27FC236}">
                <a16:creationId xmlns:a16="http://schemas.microsoft.com/office/drawing/2014/main" id="{178F9138-F0B7-634B-80EE-03F5D1B081F7}"/>
              </a:ext>
            </a:extLst>
          </p:cNvPr>
          <p:cNvSpPr>
            <a:spLocks noGrp="1"/>
          </p:cNvSpPr>
          <p:nvPr>
            <p:ph type="title" hasCustomPrompt="1"/>
          </p:nvPr>
        </p:nvSpPr>
        <p:spPr>
          <a:xfrm>
            <a:off x="486000" y="549275"/>
            <a:ext cx="11231562" cy="2559574"/>
          </a:xfrm>
        </p:spPr>
        <p:txBody>
          <a:bodyPr/>
          <a:lstStyle>
            <a:lvl1pPr>
              <a:defRPr sz="8800" b="1" i="0">
                <a:latin typeface="Bandeins Strange Bold Extd Half" pitchFamily="2" charset="0"/>
              </a:defRPr>
            </a:lvl1pPr>
          </a:lstStyle>
          <a:p>
            <a:r>
              <a:rPr lang="de-DE"/>
              <a:t>Titel</a:t>
            </a:r>
          </a:p>
        </p:txBody>
      </p:sp>
      <p:sp>
        <p:nvSpPr>
          <p:cNvPr id="16" name="Textplatzhalter 18">
            <a:extLst>
              <a:ext uri="{FF2B5EF4-FFF2-40B4-BE49-F238E27FC236}">
                <a16:creationId xmlns:a16="http://schemas.microsoft.com/office/drawing/2014/main" id="{803D37CE-24AB-C349-9C9F-F4CE23763FBE}"/>
              </a:ext>
            </a:extLst>
          </p:cNvPr>
          <p:cNvSpPr>
            <a:spLocks noGrp="1"/>
          </p:cNvSpPr>
          <p:nvPr>
            <p:ph type="body" sz="quarter" idx="17" hasCustomPrompt="1"/>
          </p:nvPr>
        </p:nvSpPr>
        <p:spPr>
          <a:xfrm>
            <a:off x="493892" y="3765886"/>
            <a:ext cx="3743325" cy="583200"/>
          </a:xfrm>
          <a:prstGeom prst="rect">
            <a:avLst/>
          </a:prstGeom>
        </p:spPr>
        <p:txBody>
          <a:bodyPr/>
          <a:lstStyle>
            <a:lvl1pPr marL="0" indent="0" algn="l">
              <a:lnSpc>
                <a:spcPts val="1200"/>
              </a:lnSpc>
              <a:buNone/>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Tree>
    <p:extLst>
      <p:ext uri="{BB962C8B-B14F-4D97-AF65-F5344CB8AC3E}">
        <p14:creationId xmlns:p14="http://schemas.microsoft.com/office/powerpoint/2010/main" val="20502591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Content 1/2 Graphic">
    <p:spTree>
      <p:nvGrpSpPr>
        <p:cNvPr id="1" name=""/>
        <p:cNvGrpSpPr/>
        <p:nvPr/>
      </p:nvGrpSpPr>
      <p:grpSpPr>
        <a:xfrm>
          <a:off x="0" y="0"/>
          <a:ext cx="0" cy="0"/>
          <a:chOff x="0" y="0"/>
          <a:chExt cx="0" cy="0"/>
        </a:xfrm>
      </p:grpSpPr>
      <p:sp>
        <p:nvSpPr>
          <p:cNvPr id="3" name="Textplatzhalter 11">
            <a:extLst>
              <a:ext uri="{FF2B5EF4-FFF2-40B4-BE49-F238E27FC236}">
                <a16:creationId xmlns:a16="http://schemas.microsoft.com/office/drawing/2014/main" id="{1AC6592E-525F-6445-8101-292B367ACF69}"/>
              </a:ext>
            </a:extLst>
          </p:cNvPr>
          <p:cNvSpPr>
            <a:spLocks noGrp="1"/>
          </p:cNvSpPr>
          <p:nvPr>
            <p:ph type="body" sz="quarter" idx="15"/>
          </p:nvPr>
        </p:nvSpPr>
        <p:spPr>
          <a:xfrm>
            <a:off x="481013" y="1763713"/>
            <a:ext cx="5275262" cy="44370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5" name="Gerade Verbindung 8">
            <a:extLst>
              <a:ext uri="{FF2B5EF4-FFF2-40B4-BE49-F238E27FC236}">
                <a16:creationId xmlns:a16="http://schemas.microsoft.com/office/drawing/2014/main" id="{0762ACD0-6CFF-6945-B453-BF9FD3CF6AC3}"/>
              </a:ext>
            </a:extLst>
          </p:cNvPr>
          <p:cNvCxnSpPr>
            <a:cxnSpLocks/>
          </p:cNvCxnSpPr>
          <p:nvPr userDrawn="1"/>
        </p:nvCxnSpPr>
        <p:spPr>
          <a:xfrm>
            <a:off x="6094800" y="0"/>
            <a:ext cx="0" cy="646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11">
            <a:extLst>
              <a:ext uri="{FF2B5EF4-FFF2-40B4-BE49-F238E27FC236}">
                <a16:creationId xmlns:a16="http://schemas.microsoft.com/office/drawing/2014/main" id="{3651B028-EE6A-4C4D-A273-452CFDDCC09E}"/>
              </a:ext>
            </a:extLst>
          </p:cNvPr>
          <p:cNvSpPr>
            <a:spLocks noGrp="1"/>
          </p:cNvSpPr>
          <p:nvPr>
            <p:ph type="body" sz="quarter" idx="16"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9" name="Textplatzhalter 9">
            <a:extLst>
              <a:ext uri="{FF2B5EF4-FFF2-40B4-BE49-F238E27FC236}">
                <a16:creationId xmlns:a16="http://schemas.microsoft.com/office/drawing/2014/main" id="{CA7B17E3-7A59-0344-B7E3-6FAD0FFF44EF}"/>
              </a:ext>
            </a:extLst>
          </p:cNvPr>
          <p:cNvSpPr>
            <a:spLocks noGrp="1"/>
          </p:cNvSpPr>
          <p:nvPr>
            <p:ph type="body" sz="quarter" idx="14" hasCustomPrompt="1"/>
          </p:nvPr>
        </p:nvSpPr>
        <p:spPr>
          <a:xfrm>
            <a:off x="481013" y="1039042"/>
            <a:ext cx="5275551"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sp>
        <p:nvSpPr>
          <p:cNvPr id="10" name="Textplatzhalter 7">
            <a:extLst>
              <a:ext uri="{FF2B5EF4-FFF2-40B4-BE49-F238E27FC236}">
                <a16:creationId xmlns:a16="http://schemas.microsoft.com/office/drawing/2014/main" id="{822C6F52-4B86-4D48-9BDB-2E37C5A964DF}"/>
              </a:ext>
            </a:extLst>
          </p:cNvPr>
          <p:cNvSpPr>
            <a:spLocks noGrp="1"/>
          </p:cNvSpPr>
          <p:nvPr>
            <p:ph type="body" sz="quarter" idx="25" hasCustomPrompt="1"/>
          </p:nvPr>
        </p:nvSpPr>
        <p:spPr>
          <a:xfrm>
            <a:off x="479506" y="6220275"/>
            <a:ext cx="5551500"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12" name="Titel 11">
            <a:extLst>
              <a:ext uri="{FF2B5EF4-FFF2-40B4-BE49-F238E27FC236}">
                <a16:creationId xmlns:a16="http://schemas.microsoft.com/office/drawing/2014/main" id="{A4398849-F03D-6441-83CB-E61040702273}"/>
              </a:ext>
            </a:extLst>
          </p:cNvPr>
          <p:cNvSpPr>
            <a:spLocks noGrp="1"/>
          </p:cNvSpPr>
          <p:nvPr>
            <p:ph type="title" hasCustomPrompt="1"/>
          </p:nvPr>
        </p:nvSpPr>
        <p:spPr>
          <a:xfrm>
            <a:off x="481013" y="555463"/>
            <a:ext cx="5614987" cy="461665"/>
          </a:xfrm>
        </p:spPr>
        <p:txBody>
          <a:bodyPr/>
          <a:lstStyle>
            <a:lvl1pPr>
              <a:defRPr b="1" i="0">
                <a:latin typeface="Bandeins Strange" pitchFamily="2" charset="0"/>
              </a:defRPr>
            </a:lvl1pPr>
          </a:lstStyle>
          <a:p>
            <a:r>
              <a:rPr lang="de-DE"/>
              <a:t>Mastertitelformat bearbeiten</a:t>
            </a:r>
          </a:p>
        </p:txBody>
      </p:sp>
      <p:sp>
        <p:nvSpPr>
          <p:cNvPr id="13" name="Inhaltsplatzhalter 7">
            <a:extLst>
              <a:ext uri="{FF2B5EF4-FFF2-40B4-BE49-F238E27FC236}">
                <a16:creationId xmlns:a16="http://schemas.microsoft.com/office/drawing/2014/main" id="{0525AA5F-1A19-1D40-8A3D-BE169AD6DAD3}"/>
              </a:ext>
            </a:extLst>
          </p:cNvPr>
          <p:cNvSpPr>
            <a:spLocks noGrp="1"/>
          </p:cNvSpPr>
          <p:nvPr>
            <p:ph sz="quarter" idx="13" hasCustomPrompt="1"/>
          </p:nvPr>
        </p:nvSpPr>
        <p:spPr>
          <a:xfrm>
            <a:off x="6109200" y="7567"/>
            <a:ext cx="6082800" cy="6455938"/>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pic>
        <p:nvPicPr>
          <p:cNvPr id="11" name="Grafik 10">
            <a:extLst>
              <a:ext uri="{FF2B5EF4-FFF2-40B4-BE49-F238E27FC236}">
                <a16:creationId xmlns:a16="http://schemas.microsoft.com/office/drawing/2014/main" id="{57D57854-645A-C64C-A071-BCD64DED2E3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21" name="Gerader Verbinder 16">
            <a:extLst>
              <a:ext uri="{FF2B5EF4-FFF2-40B4-BE49-F238E27FC236}">
                <a16:creationId xmlns:a16="http://schemas.microsoft.com/office/drawing/2014/main" id="{3666DADE-0D62-F946-B47F-F3CB27FEC808}"/>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Rechteck 12">
            <a:extLst>
              <a:ext uri="{FF2B5EF4-FFF2-40B4-BE49-F238E27FC236}">
                <a16:creationId xmlns:a16="http://schemas.microsoft.com/office/drawing/2014/main" id="{55FD76AD-C768-C14B-9A41-A3C222370A0F}"/>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4" name="Footer Placeholder 5">
            <a:extLst>
              <a:ext uri="{FF2B5EF4-FFF2-40B4-BE49-F238E27FC236}">
                <a16:creationId xmlns:a16="http://schemas.microsoft.com/office/drawing/2014/main" id="{CC67F93C-AAD9-6145-9E51-3E0383C9212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334801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 Text Content 1/3 Graphic">
    <p:spTree>
      <p:nvGrpSpPr>
        <p:cNvPr id="1" name=""/>
        <p:cNvGrpSpPr/>
        <p:nvPr/>
      </p:nvGrpSpPr>
      <p:grpSpPr>
        <a:xfrm>
          <a:off x="0" y="0"/>
          <a:ext cx="0" cy="0"/>
          <a:chOff x="0" y="0"/>
          <a:chExt cx="0" cy="0"/>
        </a:xfrm>
      </p:grpSpPr>
      <p:sp>
        <p:nvSpPr>
          <p:cNvPr id="6" name="Textplatzhalter 11">
            <a:extLst>
              <a:ext uri="{FF2B5EF4-FFF2-40B4-BE49-F238E27FC236}">
                <a16:creationId xmlns:a16="http://schemas.microsoft.com/office/drawing/2014/main" id="{9A20FEA4-2E2E-F446-AAB9-B4771ECD76B6}"/>
              </a:ext>
            </a:extLst>
          </p:cNvPr>
          <p:cNvSpPr>
            <a:spLocks noGrp="1"/>
          </p:cNvSpPr>
          <p:nvPr>
            <p:ph type="body" sz="quarter" idx="15"/>
          </p:nvPr>
        </p:nvSpPr>
        <p:spPr>
          <a:xfrm>
            <a:off x="481013" y="1763713"/>
            <a:ext cx="7479450" cy="4437062"/>
          </a:xfrm>
          <a:prstGeom prst="rect">
            <a:avLst/>
          </a:prstGeom>
        </p:spPr>
        <p:txBody>
          <a:bodyPr rIns="72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7">
            <a:extLst>
              <a:ext uri="{FF2B5EF4-FFF2-40B4-BE49-F238E27FC236}">
                <a16:creationId xmlns:a16="http://schemas.microsoft.com/office/drawing/2014/main" id="{CEFFA14C-2457-B04E-BDA5-9675E1AA0A0C}"/>
              </a:ext>
            </a:extLst>
          </p:cNvPr>
          <p:cNvSpPr>
            <a:spLocks noGrp="1"/>
          </p:cNvSpPr>
          <p:nvPr>
            <p:ph sz="quarter" idx="13" hasCustomPrompt="1"/>
          </p:nvPr>
        </p:nvSpPr>
        <p:spPr>
          <a:xfrm>
            <a:off x="7981200" y="0"/>
            <a:ext cx="4210800" cy="6459538"/>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sp>
        <p:nvSpPr>
          <p:cNvPr id="10" name="Titel 1">
            <a:extLst>
              <a:ext uri="{FF2B5EF4-FFF2-40B4-BE49-F238E27FC236}">
                <a16:creationId xmlns:a16="http://schemas.microsoft.com/office/drawing/2014/main" id="{3E6FEA05-3678-5E41-B361-AA3411EBE26C}"/>
              </a:ext>
            </a:extLst>
          </p:cNvPr>
          <p:cNvSpPr>
            <a:spLocks noGrp="1"/>
          </p:cNvSpPr>
          <p:nvPr>
            <p:ph type="title" hasCustomPrompt="1"/>
          </p:nvPr>
        </p:nvSpPr>
        <p:spPr>
          <a:xfrm>
            <a:off x="481013" y="555463"/>
            <a:ext cx="7486648" cy="461665"/>
          </a:xfrm>
        </p:spPr>
        <p:txBody>
          <a:bodyPr/>
          <a:lstStyle>
            <a:lvl1pPr>
              <a:defRPr b="1" i="0" cap="none" baseline="0">
                <a:latin typeface="Bandeins Strange" pitchFamily="2" charset="0"/>
              </a:defRPr>
            </a:lvl1pPr>
          </a:lstStyle>
          <a:p>
            <a:r>
              <a:rPr lang="de-DE"/>
              <a:t>Titel</a:t>
            </a:r>
          </a:p>
        </p:txBody>
      </p:sp>
      <p:sp>
        <p:nvSpPr>
          <p:cNvPr id="11" name="Textplatzhalter 9">
            <a:extLst>
              <a:ext uri="{FF2B5EF4-FFF2-40B4-BE49-F238E27FC236}">
                <a16:creationId xmlns:a16="http://schemas.microsoft.com/office/drawing/2014/main" id="{743F6144-4345-D148-A140-8544C6A8E262}"/>
              </a:ext>
            </a:extLst>
          </p:cNvPr>
          <p:cNvSpPr>
            <a:spLocks noGrp="1"/>
          </p:cNvSpPr>
          <p:nvPr>
            <p:ph type="body" sz="quarter" idx="14" hasCustomPrompt="1"/>
          </p:nvPr>
        </p:nvSpPr>
        <p:spPr>
          <a:xfrm>
            <a:off x="481013" y="1039042"/>
            <a:ext cx="7486648"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pic>
        <p:nvPicPr>
          <p:cNvPr id="12" name="Grafik 11">
            <a:extLst>
              <a:ext uri="{FF2B5EF4-FFF2-40B4-BE49-F238E27FC236}">
                <a16:creationId xmlns:a16="http://schemas.microsoft.com/office/drawing/2014/main" id="{C2870DC7-BF76-0C48-85A9-0F72B54852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18" name="Gerader Verbinder 16">
            <a:extLst>
              <a:ext uri="{FF2B5EF4-FFF2-40B4-BE49-F238E27FC236}">
                <a16:creationId xmlns:a16="http://schemas.microsoft.com/office/drawing/2014/main" id="{20F488C5-9F27-0848-93B9-2633ADFFA945}"/>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Footer Placeholder 5">
            <a:extLst>
              <a:ext uri="{FF2B5EF4-FFF2-40B4-BE49-F238E27FC236}">
                <a16:creationId xmlns:a16="http://schemas.microsoft.com/office/drawing/2014/main" id="{1B64988D-FF46-E644-AD89-DC9FA58CA1C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September 2022</a:t>
            </a:r>
            <a:endParaRPr lang="de-DE" sz="900" b="1">
              <a:solidFill>
                <a:srgbClr val="000000"/>
              </a:solidFill>
              <a:latin typeface="Sen" pitchFamily="2" charset="0"/>
            </a:endParaRPr>
          </a:p>
        </p:txBody>
      </p:sp>
      <p:sp>
        <p:nvSpPr>
          <p:cNvPr id="20" name="Rechteck 12">
            <a:extLst>
              <a:ext uri="{FF2B5EF4-FFF2-40B4-BE49-F238E27FC236}">
                <a16:creationId xmlns:a16="http://schemas.microsoft.com/office/drawing/2014/main" id="{4D4C9824-D908-854A-9812-4CC331276439}"/>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3" name="Textplatzhalter 11">
            <a:extLst>
              <a:ext uri="{FF2B5EF4-FFF2-40B4-BE49-F238E27FC236}">
                <a16:creationId xmlns:a16="http://schemas.microsoft.com/office/drawing/2014/main" id="{EF362D22-68A3-0B45-BD4D-42C744729A6D}"/>
              </a:ext>
            </a:extLst>
          </p:cNvPr>
          <p:cNvSpPr>
            <a:spLocks noGrp="1"/>
          </p:cNvSpPr>
          <p:nvPr>
            <p:ph type="body" sz="quarter" idx="16"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cxnSp>
        <p:nvCxnSpPr>
          <p:cNvPr id="14" name="Gerade Verbindung 8">
            <a:extLst>
              <a:ext uri="{FF2B5EF4-FFF2-40B4-BE49-F238E27FC236}">
                <a16:creationId xmlns:a16="http://schemas.microsoft.com/office/drawing/2014/main" id="{9C8FA1F3-6630-5342-81F4-83B1AD5EB363}"/>
              </a:ext>
            </a:extLst>
          </p:cNvPr>
          <p:cNvCxnSpPr>
            <a:cxnSpLocks/>
          </p:cNvCxnSpPr>
          <p:nvPr userDrawn="1"/>
        </p:nvCxnSpPr>
        <p:spPr>
          <a:xfrm>
            <a:off x="7966800" y="0"/>
            <a:ext cx="0" cy="646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75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Divider_Alt 1">
    <p:spTree>
      <p:nvGrpSpPr>
        <p:cNvPr id="1" name=""/>
        <p:cNvGrpSpPr/>
        <p:nvPr/>
      </p:nvGrpSpPr>
      <p:grpSpPr>
        <a:xfrm>
          <a:off x="0" y="0"/>
          <a:ext cx="0" cy="0"/>
          <a:chOff x="0" y="0"/>
          <a:chExt cx="0" cy="0"/>
        </a:xfrm>
      </p:grpSpPr>
      <p:sp>
        <p:nvSpPr>
          <p:cNvPr id="6" name="Inhaltsplatzhalter 7">
            <a:extLst>
              <a:ext uri="{FF2B5EF4-FFF2-40B4-BE49-F238E27FC236}">
                <a16:creationId xmlns:a16="http://schemas.microsoft.com/office/drawing/2014/main" id="{4F83A681-1EA2-0847-9663-CF5330137A5D}"/>
              </a:ext>
            </a:extLst>
          </p:cNvPr>
          <p:cNvSpPr>
            <a:spLocks noGrp="1"/>
          </p:cNvSpPr>
          <p:nvPr>
            <p:ph sz="quarter" idx="13" hasCustomPrompt="1"/>
          </p:nvPr>
        </p:nvSpPr>
        <p:spPr>
          <a:xfrm>
            <a:off x="0" y="0"/>
            <a:ext cx="12185999" cy="6857999"/>
          </a:xfrm>
          <a:prstGeom prst="rect">
            <a:avLst/>
          </a:prstGeom>
        </p:spPr>
        <p:txBody>
          <a:bodyPr vert="horz" anchor="ctr" anchorCtr="0"/>
          <a:lstStyle>
            <a:lvl1pPr marL="0" indent="0">
              <a:buNone/>
              <a:defRPr/>
            </a:lvl1pPr>
          </a:lstStyle>
          <a:p>
            <a:pPr lvl="0"/>
            <a:r>
              <a:rPr lang="de-DE"/>
              <a:t> Hier kann eine Illustration platziert werden</a:t>
            </a:r>
          </a:p>
        </p:txBody>
      </p:sp>
      <p:sp>
        <p:nvSpPr>
          <p:cNvPr id="3" name="Titel 5">
            <a:extLst>
              <a:ext uri="{FF2B5EF4-FFF2-40B4-BE49-F238E27FC236}">
                <a16:creationId xmlns:a16="http://schemas.microsoft.com/office/drawing/2014/main" id="{7A1C5BCE-13D3-49FD-B930-B4A9F09D83E3}"/>
              </a:ext>
            </a:extLst>
          </p:cNvPr>
          <p:cNvSpPr>
            <a:spLocks noGrp="1"/>
          </p:cNvSpPr>
          <p:nvPr>
            <p:ph type="title" hasCustomPrompt="1"/>
          </p:nvPr>
        </p:nvSpPr>
        <p:spPr>
          <a:xfrm>
            <a:off x="5826926" y="2967335"/>
            <a:ext cx="538142" cy="923330"/>
          </a:xfrm>
          <a:prstGeom prst="rect">
            <a:avLst/>
          </a:prstGeom>
          <a:solidFill>
            <a:schemeClr val="accent1"/>
          </a:solidFill>
        </p:spPr>
        <p:txBody>
          <a:bodyPr wrap="none" lIns="72000" rIns="72000">
            <a:spAutoFit/>
          </a:bodyPr>
          <a:lstStyle>
            <a:lvl1pPr algn="ctr">
              <a:defRPr sz="6000">
                <a:solidFill>
                  <a:schemeClr val="bg1"/>
                </a:solidFill>
                <a:latin typeface="Bandeins Strange Bold Extd Half" panose="00000500000000000000" pitchFamily="50" charset="0"/>
              </a:defRPr>
            </a:lvl1pPr>
          </a:lstStyle>
          <a:p>
            <a:r>
              <a:rPr lang="de-DE"/>
              <a:t>x</a:t>
            </a:r>
          </a:p>
        </p:txBody>
      </p:sp>
      <p:sp>
        <p:nvSpPr>
          <p:cNvPr id="4" name="Textfeld 3">
            <a:extLst>
              <a:ext uri="{FF2B5EF4-FFF2-40B4-BE49-F238E27FC236}">
                <a16:creationId xmlns:a16="http://schemas.microsoft.com/office/drawing/2014/main" id="{B81347CF-B3D2-42CD-99AF-78540E596F70}"/>
              </a:ext>
            </a:extLst>
          </p:cNvPr>
          <p:cNvSpPr txBox="1"/>
          <p:nvPr userDrawn="1"/>
        </p:nvSpPr>
        <p:spPr>
          <a:xfrm>
            <a:off x="11117973" y="5536208"/>
            <a:ext cx="766763" cy="923330"/>
          </a:xfrm>
          <a:prstGeom prst="rect">
            <a:avLst/>
          </a:prstGeom>
          <a:noFill/>
        </p:spPr>
        <p:txBody>
          <a:bodyPr wrap="square" lIns="0" tIns="0" rIns="0" bIns="0" rtlCol="0">
            <a:noAutofit/>
          </a:bodyPr>
          <a:lstStyle/>
          <a:p>
            <a:r>
              <a:rPr lang="de-DE" sz="6000" b="1" i="0">
                <a:latin typeface="Bandeins Strange" pitchFamily="2" charset="0"/>
              </a:rPr>
              <a:t>→</a:t>
            </a:r>
            <a:endParaRPr lang="de-DE" sz="6000"/>
          </a:p>
        </p:txBody>
      </p:sp>
      <p:sp>
        <p:nvSpPr>
          <p:cNvPr id="5" name="Textplatzhalter 9">
            <a:extLst>
              <a:ext uri="{FF2B5EF4-FFF2-40B4-BE49-F238E27FC236}">
                <a16:creationId xmlns:a16="http://schemas.microsoft.com/office/drawing/2014/main" id="{BC30E195-1886-4A76-A0A9-84BF06AD16A4}"/>
              </a:ext>
            </a:extLst>
          </p:cNvPr>
          <p:cNvSpPr>
            <a:spLocks noGrp="1"/>
          </p:cNvSpPr>
          <p:nvPr>
            <p:ph type="body" sz="quarter" idx="17" hasCustomPrompt="1"/>
          </p:nvPr>
        </p:nvSpPr>
        <p:spPr>
          <a:xfrm>
            <a:off x="3449584" y="212038"/>
            <a:ext cx="5292830" cy="345600"/>
          </a:xfrm>
          <a:prstGeom prst="rect">
            <a:avLst/>
          </a:prstGeom>
        </p:spPr>
        <p:txBody>
          <a:bodyPr>
            <a:no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Kapitelnummer xx</a:t>
            </a:r>
          </a:p>
        </p:txBody>
      </p:sp>
    </p:spTree>
    <p:extLst>
      <p:ext uri="{BB962C8B-B14F-4D97-AF65-F5344CB8AC3E}">
        <p14:creationId xmlns:p14="http://schemas.microsoft.com/office/powerpoint/2010/main" val="2871247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Divider_Alt 2">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9BDC94DA-96EF-4879-9E97-34327D1E721E}"/>
              </a:ext>
            </a:extLst>
          </p:cNvPr>
          <p:cNvSpPr>
            <a:spLocks noGrp="1"/>
          </p:cNvSpPr>
          <p:nvPr>
            <p:ph type="title" hasCustomPrompt="1"/>
          </p:nvPr>
        </p:nvSpPr>
        <p:spPr>
          <a:xfrm>
            <a:off x="410224" y="694945"/>
            <a:ext cx="5275551" cy="5424867"/>
          </a:xfrm>
          <a:prstGeom prst="rect">
            <a:avLst/>
          </a:prstGeom>
        </p:spPr>
        <p:txBody>
          <a:bodyPr anchor="ctr" anchorCtr="0"/>
          <a:lstStyle>
            <a:lvl1pPr algn="ctr">
              <a:defRPr sz="6000" b="1" i="0" cap="none" baseline="0">
                <a:latin typeface="Bandeins Strange" pitchFamily="2" charset="0"/>
              </a:defRPr>
            </a:lvl1pPr>
          </a:lstStyle>
          <a:p>
            <a:r>
              <a:rPr lang="de-DE"/>
              <a:t>Chapter</a:t>
            </a:r>
          </a:p>
        </p:txBody>
      </p:sp>
      <p:cxnSp>
        <p:nvCxnSpPr>
          <p:cNvPr id="5" name="Gerade Verbindung 8">
            <a:extLst>
              <a:ext uri="{FF2B5EF4-FFF2-40B4-BE49-F238E27FC236}">
                <a16:creationId xmlns:a16="http://schemas.microsoft.com/office/drawing/2014/main" id="{2F9BF9EC-6DAE-4305-9906-13DFBE688E2A}"/>
              </a:ext>
            </a:extLst>
          </p:cNvPr>
          <p:cNvCxnSpPr>
            <a:cxnSpLocks/>
          </p:cNvCxnSpPr>
          <p:nvPr userDrawn="1"/>
        </p:nvCxnSpPr>
        <p:spPr>
          <a:xfrm>
            <a:off x="6096000" y="0"/>
            <a:ext cx="0" cy="68579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platzhalter 9">
            <a:extLst>
              <a:ext uri="{FF2B5EF4-FFF2-40B4-BE49-F238E27FC236}">
                <a16:creationId xmlns:a16="http://schemas.microsoft.com/office/drawing/2014/main" id="{B76D434A-C59D-495D-B6ED-EECFE6DD14E6}"/>
              </a:ext>
            </a:extLst>
          </p:cNvPr>
          <p:cNvSpPr>
            <a:spLocks noGrp="1"/>
          </p:cNvSpPr>
          <p:nvPr>
            <p:ph type="body" sz="quarter" idx="17" hasCustomPrompt="1"/>
          </p:nvPr>
        </p:nvSpPr>
        <p:spPr>
          <a:xfrm>
            <a:off x="401584" y="202359"/>
            <a:ext cx="5292830" cy="345600"/>
          </a:xfrm>
          <a:prstGeom prst="rect">
            <a:avLst/>
          </a:prstGeom>
        </p:spPr>
        <p:txBody>
          <a:bodyPr>
            <a:no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Kapitelnummer xx</a:t>
            </a:r>
          </a:p>
        </p:txBody>
      </p:sp>
      <p:sp>
        <p:nvSpPr>
          <p:cNvPr id="6" name="Textfeld 5">
            <a:extLst>
              <a:ext uri="{FF2B5EF4-FFF2-40B4-BE49-F238E27FC236}">
                <a16:creationId xmlns:a16="http://schemas.microsoft.com/office/drawing/2014/main" id="{37CF3C29-58E0-7B49-A0D1-1AB057787EE2}"/>
              </a:ext>
            </a:extLst>
          </p:cNvPr>
          <p:cNvSpPr txBox="1"/>
          <p:nvPr userDrawn="1"/>
        </p:nvSpPr>
        <p:spPr>
          <a:xfrm>
            <a:off x="11117973" y="5536208"/>
            <a:ext cx="766763" cy="923330"/>
          </a:xfrm>
          <a:prstGeom prst="rect">
            <a:avLst/>
          </a:prstGeom>
          <a:noFill/>
        </p:spPr>
        <p:txBody>
          <a:bodyPr wrap="square" lIns="0" tIns="0" rIns="0" bIns="0" rtlCol="0">
            <a:noAutofit/>
          </a:bodyPr>
          <a:lstStyle/>
          <a:p>
            <a:r>
              <a:rPr lang="de-DE" sz="6000" b="1" i="0">
                <a:latin typeface="Bandeins Strange" pitchFamily="2" charset="0"/>
              </a:rPr>
              <a:t>→</a:t>
            </a:r>
            <a:endParaRPr lang="de-DE" sz="6000"/>
          </a:p>
        </p:txBody>
      </p:sp>
      <p:sp>
        <p:nvSpPr>
          <p:cNvPr id="9" name="Inhaltsplatzhalter 7">
            <a:extLst>
              <a:ext uri="{FF2B5EF4-FFF2-40B4-BE49-F238E27FC236}">
                <a16:creationId xmlns:a16="http://schemas.microsoft.com/office/drawing/2014/main" id="{E05A50E5-BDA9-2D40-9066-1BA8F86EBE91}"/>
              </a:ext>
            </a:extLst>
          </p:cNvPr>
          <p:cNvSpPr>
            <a:spLocks noGrp="1"/>
          </p:cNvSpPr>
          <p:nvPr>
            <p:ph sz="quarter" idx="13" hasCustomPrompt="1"/>
          </p:nvPr>
        </p:nvSpPr>
        <p:spPr>
          <a:xfrm>
            <a:off x="6109200" y="7566"/>
            <a:ext cx="6082800" cy="6850431"/>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spTree>
    <p:extLst>
      <p:ext uri="{BB962C8B-B14F-4D97-AF65-F5344CB8AC3E}">
        <p14:creationId xmlns:p14="http://schemas.microsoft.com/office/powerpoint/2010/main" val="3020515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Divider Alt 3">
    <p:spTree>
      <p:nvGrpSpPr>
        <p:cNvPr id="1" name=""/>
        <p:cNvGrpSpPr/>
        <p:nvPr/>
      </p:nvGrpSpPr>
      <p:grpSpPr>
        <a:xfrm>
          <a:off x="0" y="0"/>
          <a:ext cx="0" cy="0"/>
          <a:chOff x="0" y="0"/>
          <a:chExt cx="0" cy="0"/>
        </a:xfrm>
      </p:grpSpPr>
      <p:sp>
        <p:nvSpPr>
          <p:cNvPr id="5" name="Textplatzhalter 26">
            <a:extLst>
              <a:ext uri="{FF2B5EF4-FFF2-40B4-BE49-F238E27FC236}">
                <a16:creationId xmlns:a16="http://schemas.microsoft.com/office/drawing/2014/main" id="{2AC61314-1D17-4530-B95B-C89FBF9F1D8C}"/>
              </a:ext>
            </a:extLst>
          </p:cNvPr>
          <p:cNvSpPr>
            <a:spLocks noGrp="1"/>
          </p:cNvSpPr>
          <p:nvPr>
            <p:ph type="body" sz="quarter" idx="13" hasCustomPrompt="1"/>
          </p:nvPr>
        </p:nvSpPr>
        <p:spPr>
          <a:xfrm>
            <a:off x="6096000" y="3046404"/>
            <a:ext cx="6096000" cy="723275"/>
          </a:xfrm>
          <a:prstGeom prst="rect">
            <a:avLst/>
          </a:prstGeom>
        </p:spPr>
        <p:txBody>
          <a:bodyPr anchor="ctr"/>
          <a:lstStyle>
            <a:lvl1pPr algn="ctr">
              <a:defRPr sz="4400" b="1" cap="all" baseline="0">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6" name="Textplatzhalter 2">
            <a:extLst>
              <a:ext uri="{FF2B5EF4-FFF2-40B4-BE49-F238E27FC236}">
                <a16:creationId xmlns:a16="http://schemas.microsoft.com/office/drawing/2014/main" id="{89EE909E-1F40-4794-A7E7-59DD326BC778}"/>
              </a:ext>
            </a:extLst>
          </p:cNvPr>
          <p:cNvSpPr>
            <a:spLocks noGrp="1"/>
          </p:cNvSpPr>
          <p:nvPr>
            <p:ph type="body" sz="quarter" idx="14" hasCustomPrompt="1"/>
          </p:nvPr>
        </p:nvSpPr>
        <p:spPr>
          <a:xfrm>
            <a:off x="5663952" y="2981871"/>
            <a:ext cx="864096" cy="852340"/>
          </a:xfrm>
          <a:prstGeom prst="rect">
            <a:avLst/>
          </a:prstGeom>
          <a:blipFill>
            <a:blip r:embed="rId2">
              <a:extLst>
                <a:ext uri="{96DAC541-7B7A-43D3-8B79-37D633B846F1}">
                  <asvg:svgBlip xmlns:asvg="http://schemas.microsoft.com/office/drawing/2016/SVG/main" r:embed="rId3"/>
                </a:ext>
              </a:extLst>
            </a:blip>
            <a:stretch>
              <a:fillRect/>
            </a:stretch>
          </a:blipFill>
          <a:ln>
            <a:noFill/>
          </a:ln>
          <a:effectLst>
            <a:outerShdw blurRad="635000" algn="tl" rotWithShape="0">
              <a:prstClr val="black">
                <a:alpha val="50000"/>
              </a:prstClr>
            </a:outerShdw>
          </a:effectLst>
        </p:spPr>
        <p:txBody>
          <a:bodyPr/>
          <a:lstStyle>
            <a:lvl1pPr>
              <a:defRPr sz="100">
                <a:noFill/>
              </a:defRPr>
            </a:lvl1pPr>
          </a:lstStyle>
          <a:p>
            <a:pPr lvl="0"/>
            <a:r>
              <a:rPr lang="de-DE"/>
              <a:t>.</a:t>
            </a:r>
          </a:p>
        </p:txBody>
      </p:sp>
      <p:sp>
        <p:nvSpPr>
          <p:cNvPr id="7" name="Textplatzhalter 26">
            <a:extLst>
              <a:ext uri="{FF2B5EF4-FFF2-40B4-BE49-F238E27FC236}">
                <a16:creationId xmlns:a16="http://schemas.microsoft.com/office/drawing/2014/main" id="{AB545C8E-8DBC-4296-B80D-88E0CC876401}"/>
              </a:ext>
            </a:extLst>
          </p:cNvPr>
          <p:cNvSpPr>
            <a:spLocks noGrp="1"/>
          </p:cNvSpPr>
          <p:nvPr>
            <p:ph type="body" sz="quarter" idx="15" hasCustomPrompt="1"/>
          </p:nvPr>
        </p:nvSpPr>
        <p:spPr>
          <a:xfrm>
            <a:off x="-2649" y="3046404"/>
            <a:ext cx="6096000" cy="723275"/>
          </a:xfrm>
          <a:prstGeom prst="rect">
            <a:avLst/>
          </a:prstGeom>
        </p:spPr>
        <p:txBody>
          <a:bodyPr anchor="ctr"/>
          <a:lstStyle>
            <a:lvl1pPr algn="ctr">
              <a:defRPr sz="4400" b="1" cap="all" baseline="0">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3" name="Bildplatzhalter 6">
            <a:extLst>
              <a:ext uri="{FF2B5EF4-FFF2-40B4-BE49-F238E27FC236}">
                <a16:creationId xmlns:a16="http://schemas.microsoft.com/office/drawing/2014/main" id="{B17F689D-5A48-46D3-92A1-654983BBF9A1}"/>
              </a:ext>
            </a:extLst>
          </p:cNvPr>
          <p:cNvSpPr>
            <a:spLocks noGrp="1"/>
          </p:cNvSpPr>
          <p:nvPr>
            <p:ph type="pic" sz="quarter" idx="11" hasCustomPrompt="1"/>
          </p:nvPr>
        </p:nvSpPr>
        <p:spPr>
          <a:xfrm>
            <a:off x="6096000" y="0"/>
            <a:ext cx="6096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4" name="Bildplatzhalter 6">
            <a:extLst>
              <a:ext uri="{FF2B5EF4-FFF2-40B4-BE49-F238E27FC236}">
                <a16:creationId xmlns:a16="http://schemas.microsoft.com/office/drawing/2014/main" id="{932091A3-71E3-4CCA-8625-C1582E5552E9}"/>
              </a:ext>
            </a:extLst>
          </p:cNvPr>
          <p:cNvSpPr>
            <a:spLocks noGrp="1"/>
          </p:cNvSpPr>
          <p:nvPr>
            <p:ph type="pic" sz="quarter" idx="10" hasCustomPrompt="1"/>
          </p:nvPr>
        </p:nvSpPr>
        <p:spPr>
          <a:xfrm>
            <a:off x="0" y="0"/>
            <a:ext cx="6095999"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Tree>
    <p:extLst>
      <p:ext uri="{BB962C8B-B14F-4D97-AF65-F5344CB8AC3E}">
        <p14:creationId xmlns:p14="http://schemas.microsoft.com/office/powerpoint/2010/main" val="2266929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hapter Divider Alt 3 Inverted">
    <p:spTree>
      <p:nvGrpSpPr>
        <p:cNvPr id="1" name=""/>
        <p:cNvGrpSpPr/>
        <p:nvPr/>
      </p:nvGrpSpPr>
      <p:grpSpPr>
        <a:xfrm>
          <a:off x="0" y="0"/>
          <a:ext cx="0" cy="0"/>
          <a:chOff x="0" y="0"/>
          <a:chExt cx="0" cy="0"/>
        </a:xfrm>
      </p:grpSpPr>
      <p:sp>
        <p:nvSpPr>
          <p:cNvPr id="5" name="Textplatzhalter 26">
            <a:extLst>
              <a:ext uri="{FF2B5EF4-FFF2-40B4-BE49-F238E27FC236}">
                <a16:creationId xmlns:a16="http://schemas.microsoft.com/office/drawing/2014/main" id="{2AC61314-1D17-4530-B95B-C89FBF9F1D8C}"/>
              </a:ext>
            </a:extLst>
          </p:cNvPr>
          <p:cNvSpPr>
            <a:spLocks noGrp="1"/>
          </p:cNvSpPr>
          <p:nvPr>
            <p:ph type="body" sz="quarter" idx="13" hasCustomPrompt="1"/>
          </p:nvPr>
        </p:nvSpPr>
        <p:spPr>
          <a:xfrm>
            <a:off x="6096000" y="3046404"/>
            <a:ext cx="6096000" cy="723275"/>
          </a:xfrm>
          <a:prstGeom prst="rect">
            <a:avLst/>
          </a:prstGeom>
        </p:spPr>
        <p:txBody>
          <a:bodyPr anchor="ctr"/>
          <a:lstStyle>
            <a:lvl1pPr algn="ctr">
              <a:defRPr sz="4400" b="1" cap="all" baseline="0">
                <a:solidFill>
                  <a:schemeClr val="bg1"/>
                </a:solidFill>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7" name="Textplatzhalter 26">
            <a:extLst>
              <a:ext uri="{FF2B5EF4-FFF2-40B4-BE49-F238E27FC236}">
                <a16:creationId xmlns:a16="http://schemas.microsoft.com/office/drawing/2014/main" id="{AB545C8E-8DBC-4296-B80D-88E0CC876401}"/>
              </a:ext>
            </a:extLst>
          </p:cNvPr>
          <p:cNvSpPr>
            <a:spLocks noGrp="1"/>
          </p:cNvSpPr>
          <p:nvPr>
            <p:ph type="body" sz="quarter" idx="15" hasCustomPrompt="1"/>
          </p:nvPr>
        </p:nvSpPr>
        <p:spPr>
          <a:xfrm>
            <a:off x="-2649" y="3046404"/>
            <a:ext cx="6096000" cy="723275"/>
          </a:xfrm>
          <a:prstGeom prst="rect">
            <a:avLst/>
          </a:prstGeom>
        </p:spPr>
        <p:txBody>
          <a:bodyPr anchor="ctr"/>
          <a:lstStyle>
            <a:lvl1pPr algn="ctr">
              <a:defRPr sz="4400" b="1" cap="all" baseline="0">
                <a:solidFill>
                  <a:schemeClr val="bg1"/>
                </a:solidFill>
                <a:effectLst>
                  <a:outerShdw blurRad="635000" algn="tl">
                    <a:srgbClr val="000000">
                      <a:alpha val="50000"/>
                    </a:srgbClr>
                  </a:outerShdw>
                </a:effectLst>
                <a:latin typeface="Bandeins Strange Bold Extd Half" panose="00000500000000000000" pitchFamily="50" charset="0"/>
              </a:defRPr>
            </a:lvl1pPr>
            <a:lvl2pPr marL="0" indent="0">
              <a:buNone/>
              <a:defRPr b="1">
                <a:effectLst>
                  <a:outerShdw blurRad="38100" dist="38100" dir="2700000" algn="tl">
                    <a:srgbClr val="000000">
                      <a:alpha val="43137"/>
                    </a:srgbClr>
                  </a:outerShdw>
                </a:effectLst>
              </a:defRPr>
            </a:lvl2pPr>
            <a:lvl3pPr>
              <a:defRPr b="1">
                <a:effectLst>
                  <a:outerShdw blurRad="38100" dist="38100" dir="2700000" algn="tl">
                    <a:srgbClr val="000000">
                      <a:alpha val="43137"/>
                    </a:srgbClr>
                  </a:outerShdw>
                </a:effectLst>
              </a:defRPr>
            </a:lvl3pPr>
            <a:lvl4pPr>
              <a:defRPr b="1">
                <a:effectLst>
                  <a:outerShdw blurRad="38100" dist="38100" dir="2700000" algn="tl">
                    <a:srgbClr val="000000">
                      <a:alpha val="43137"/>
                    </a:srgbClr>
                  </a:outerShdw>
                </a:effectLst>
              </a:defRPr>
            </a:lvl4pPr>
            <a:lvl5pPr>
              <a:defRPr b="1">
                <a:effectLst>
                  <a:outerShdw blurRad="38100" dist="38100" dir="2700000" algn="tl">
                    <a:srgbClr val="000000">
                      <a:alpha val="43137"/>
                    </a:srgbClr>
                  </a:outerShdw>
                </a:effectLst>
              </a:defRPr>
            </a:lvl5pPr>
          </a:lstStyle>
          <a:p>
            <a:pPr lvl="0"/>
            <a:r>
              <a:rPr lang="de-DE"/>
              <a:t>X</a:t>
            </a:r>
          </a:p>
        </p:txBody>
      </p:sp>
      <p:sp>
        <p:nvSpPr>
          <p:cNvPr id="10" name="Bildplatzhalter 6">
            <a:extLst>
              <a:ext uri="{FF2B5EF4-FFF2-40B4-BE49-F238E27FC236}">
                <a16:creationId xmlns:a16="http://schemas.microsoft.com/office/drawing/2014/main" id="{E98A9C7F-C131-D647-AB33-10FB5C0AF156}"/>
              </a:ext>
            </a:extLst>
          </p:cNvPr>
          <p:cNvSpPr>
            <a:spLocks noGrp="1"/>
          </p:cNvSpPr>
          <p:nvPr>
            <p:ph type="pic" sz="quarter" idx="11" hasCustomPrompt="1"/>
          </p:nvPr>
        </p:nvSpPr>
        <p:spPr>
          <a:xfrm>
            <a:off x="6096000" y="0"/>
            <a:ext cx="6096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11" name="Bildplatzhalter 6">
            <a:extLst>
              <a:ext uri="{FF2B5EF4-FFF2-40B4-BE49-F238E27FC236}">
                <a16:creationId xmlns:a16="http://schemas.microsoft.com/office/drawing/2014/main" id="{BA406AC2-C19F-7E44-8C27-17503BB426CB}"/>
              </a:ext>
            </a:extLst>
          </p:cNvPr>
          <p:cNvSpPr>
            <a:spLocks noGrp="1"/>
          </p:cNvSpPr>
          <p:nvPr>
            <p:ph type="pic" sz="quarter" idx="10" hasCustomPrompt="1"/>
          </p:nvPr>
        </p:nvSpPr>
        <p:spPr>
          <a:xfrm>
            <a:off x="0" y="0"/>
            <a:ext cx="6095999"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8" name="Textplatzhalter 2">
            <a:extLst>
              <a:ext uri="{FF2B5EF4-FFF2-40B4-BE49-F238E27FC236}">
                <a16:creationId xmlns:a16="http://schemas.microsoft.com/office/drawing/2014/main" id="{B1BFB657-E8F4-A541-9B77-751926F110F3}"/>
              </a:ext>
            </a:extLst>
          </p:cNvPr>
          <p:cNvSpPr>
            <a:spLocks noGrp="1"/>
          </p:cNvSpPr>
          <p:nvPr>
            <p:ph type="body" sz="quarter" idx="14" hasCustomPrompt="1"/>
          </p:nvPr>
        </p:nvSpPr>
        <p:spPr>
          <a:xfrm>
            <a:off x="5661303" y="2981871"/>
            <a:ext cx="864096" cy="852340"/>
          </a:xfrm>
          <a:prstGeom prst="rect">
            <a:avLst/>
          </a:prstGeom>
          <a:blipFill>
            <a:blip r:embed="rId2"/>
            <a:stretch>
              <a:fillRect/>
            </a:stretch>
          </a:blipFill>
          <a:ln>
            <a:noFill/>
          </a:ln>
          <a:effectLst>
            <a:outerShdw blurRad="635000" algn="tl" rotWithShape="0">
              <a:prstClr val="black">
                <a:alpha val="50000"/>
              </a:prstClr>
            </a:outerShdw>
          </a:effectLst>
        </p:spPr>
        <p:txBody>
          <a:bodyPr/>
          <a:lstStyle>
            <a:lvl1pPr>
              <a:defRPr sz="100">
                <a:noFill/>
              </a:defRPr>
            </a:lvl1pPr>
          </a:lstStyle>
          <a:p>
            <a:pPr lvl="0"/>
            <a:r>
              <a:rPr lang="de-DE"/>
              <a:t>.</a:t>
            </a:r>
          </a:p>
        </p:txBody>
      </p:sp>
    </p:spTree>
    <p:extLst>
      <p:ext uri="{BB962C8B-B14F-4D97-AF65-F5344CB8AC3E}">
        <p14:creationId xmlns:p14="http://schemas.microsoft.com/office/powerpoint/2010/main" val="324744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Subtitle, Subtitel2, 2 Tex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4CE12783-1062-42DC-B3A0-6BF21209075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8" name="Inhaltsplatzhalter 2">
            <a:extLst>
              <a:ext uri="{FF2B5EF4-FFF2-40B4-BE49-F238E27FC236}">
                <a16:creationId xmlns:a16="http://schemas.microsoft.com/office/drawing/2014/main" id="{7B0DC512-2D28-408B-885E-6CF6537AAF81}"/>
              </a:ext>
            </a:extLst>
          </p:cNvPr>
          <p:cNvSpPr>
            <a:spLocks noGrp="1"/>
          </p:cNvSpPr>
          <p:nvPr>
            <p:ph idx="1"/>
          </p:nvPr>
        </p:nvSpPr>
        <p:spPr>
          <a:xfrm>
            <a:off x="481013" y="2223366"/>
            <a:ext cx="5430690" cy="39689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8">
            <a:extLst>
              <a:ext uri="{FF2B5EF4-FFF2-40B4-BE49-F238E27FC236}">
                <a16:creationId xmlns:a16="http://schemas.microsoft.com/office/drawing/2014/main" id="{145D09A3-9C11-47EF-BEBD-8E77DCCD3EF4}"/>
              </a:ext>
            </a:extLst>
          </p:cNvPr>
          <p:cNvSpPr>
            <a:spLocks noGrp="1"/>
          </p:cNvSpPr>
          <p:nvPr>
            <p:ph type="body" sz="quarter" idx="16" hasCustomPrompt="1"/>
          </p:nvPr>
        </p:nvSpPr>
        <p:spPr>
          <a:xfrm>
            <a:off x="479426" y="1763713"/>
            <a:ext cx="5430690"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0" name="Inhaltsplatzhalter 2">
            <a:extLst>
              <a:ext uri="{FF2B5EF4-FFF2-40B4-BE49-F238E27FC236}">
                <a16:creationId xmlns:a16="http://schemas.microsoft.com/office/drawing/2014/main" id="{BA4BEE4C-13B5-44BF-BA15-DC66B5FEEE7B}"/>
              </a:ext>
            </a:extLst>
          </p:cNvPr>
          <p:cNvSpPr>
            <a:spLocks noGrp="1"/>
          </p:cNvSpPr>
          <p:nvPr>
            <p:ph idx="17"/>
          </p:nvPr>
        </p:nvSpPr>
        <p:spPr>
          <a:xfrm>
            <a:off x="6271703" y="2231813"/>
            <a:ext cx="5430690" cy="3968962"/>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8">
            <a:extLst>
              <a:ext uri="{FF2B5EF4-FFF2-40B4-BE49-F238E27FC236}">
                <a16:creationId xmlns:a16="http://schemas.microsoft.com/office/drawing/2014/main" id="{A5FBA67F-DCCF-4ACE-8C80-7BF71F0B5428}"/>
              </a:ext>
            </a:extLst>
          </p:cNvPr>
          <p:cNvSpPr>
            <a:spLocks noGrp="1"/>
          </p:cNvSpPr>
          <p:nvPr>
            <p:ph type="body" sz="quarter" idx="18" hasCustomPrompt="1"/>
          </p:nvPr>
        </p:nvSpPr>
        <p:spPr>
          <a:xfrm>
            <a:off x="6271703" y="1764000"/>
            <a:ext cx="5430690"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2" name="Titel 1">
            <a:extLst>
              <a:ext uri="{FF2B5EF4-FFF2-40B4-BE49-F238E27FC236}">
                <a16:creationId xmlns:a16="http://schemas.microsoft.com/office/drawing/2014/main" id="{B0FBC8E6-AD0D-A64F-B262-AFDA56FD47C1}"/>
              </a:ext>
            </a:extLst>
          </p:cNvPr>
          <p:cNvSpPr>
            <a:spLocks noGrp="1"/>
          </p:cNvSpPr>
          <p:nvPr>
            <p:ph type="title" hasCustomPrompt="1"/>
          </p:nvPr>
        </p:nvSpPr>
        <p:spPr>
          <a:xfrm>
            <a:off x="481013" y="555463"/>
            <a:ext cx="11229895" cy="461665"/>
          </a:xfrm>
        </p:spPr>
        <p:txBody>
          <a:bodyPr/>
          <a:lstStyle>
            <a:lvl1pPr>
              <a:defRPr b="1" i="0" cap="none" baseline="0">
                <a:latin typeface="Bandeins Strange" pitchFamily="2" charset="0"/>
              </a:defRPr>
            </a:lvl1pPr>
          </a:lstStyle>
          <a:p>
            <a:r>
              <a:rPr lang="de-DE"/>
              <a:t>Titel</a:t>
            </a:r>
          </a:p>
        </p:txBody>
      </p:sp>
      <p:pic>
        <p:nvPicPr>
          <p:cNvPr id="14" name="Grafik 13">
            <a:extLst>
              <a:ext uri="{FF2B5EF4-FFF2-40B4-BE49-F238E27FC236}">
                <a16:creationId xmlns:a16="http://schemas.microsoft.com/office/drawing/2014/main" id="{F7190CF2-0EBF-C04A-8CEE-39F68053712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18" name="Textplatzhalter 9">
            <a:extLst>
              <a:ext uri="{FF2B5EF4-FFF2-40B4-BE49-F238E27FC236}">
                <a16:creationId xmlns:a16="http://schemas.microsoft.com/office/drawing/2014/main" id="{9209B4D6-8689-AF48-B292-3F81EB44E4E5}"/>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3" name="Gerader Verbinder 16">
            <a:extLst>
              <a:ext uri="{FF2B5EF4-FFF2-40B4-BE49-F238E27FC236}">
                <a16:creationId xmlns:a16="http://schemas.microsoft.com/office/drawing/2014/main" id="{BE84DCBC-5239-2E42-AC85-139FA83B164E}"/>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hteck 12">
            <a:extLst>
              <a:ext uri="{FF2B5EF4-FFF2-40B4-BE49-F238E27FC236}">
                <a16:creationId xmlns:a16="http://schemas.microsoft.com/office/drawing/2014/main" id="{89F2B067-D868-864B-AD87-00B6A81BC389}"/>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5" name="Footer Placeholder 5">
            <a:extLst>
              <a:ext uri="{FF2B5EF4-FFF2-40B4-BE49-F238E27FC236}">
                <a16:creationId xmlns:a16="http://schemas.microsoft.com/office/drawing/2014/main" id="{4C57EF1D-5BEF-C742-8B4B-43CEBB1772D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2864392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Subtitle, Subtitel2, 3 Tex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E42306F-5FFF-4908-969E-44480FED2222}"/>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sp>
        <p:nvSpPr>
          <p:cNvPr id="9" name="Inhaltsplatzhalter 8">
            <a:extLst>
              <a:ext uri="{FF2B5EF4-FFF2-40B4-BE49-F238E27FC236}">
                <a16:creationId xmlns:a16="http://schemas.microsoft.com/office/drawing/2014/main" id="{C72234AC-02C3-4F02-8230-6B1A98F3094D}"/>
              </a:ext>
            </a:extLst>
          </p:cNvPr>
          <p:cNvSpPr>
            <a:spLocks noGrp="1"/>
          </p:cNvSpPr>
          <p:nvPr>
            <p:ph sz="quarter" idx="15"/>
          </p:nvPr>
        </p:nvSpPr>
        <p:spPr>
          <a:xfrm>
            <a:off x="481013"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Inhaltsplatzhalter 8">
            <a:extLst>
              <a:ext uri="{FF2B5EF4-FFF2-40B4-BE49-F238E27FC236}">
                <a16:creationId xmlns:a16="http://schemas.microsoft.com/office/drawing/2014/main" id="{757ADAF6-8690-4DE3-A912-6AF11AFD62F8}"/>
              </a:ext>
            </a:extLst>
          </p:cNvPr>
          <p:cNvSpPr>
            <a:spLocks noGrp="1"/>
          </p:cNvSpPr>
          <p:nvPr>
            <p:ph sz="quarter" idx="16"/>
          </p:nvPr>
        </p:nvSpPr>
        <p:spPr>
          <a:xfrm>
            <a:off x="8208721"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8">
            <a:extLst>
              <a:ext uri="{FF2B5EF4-FFF2-40B4-BE49-F238E27FC236}">
                <a16:creationId xmlns:a16="http://schemas.microsoft.com/office/drawing/2014/main" id="{53AA52BB-CB4F-4E26-8337-6FD8D8C8D15C}"/>
              </a:ext>
            </a:extLst>
          </p:cNvPr>
          <p:cNvSpPr>
            <a:spLocks noGrp="1"/>
          </p:cNvSpPr>
          <p:nvPr>
            <p:ph sz="quarter" idx="17"/>
          </p:nvPr>
        </p:nvSpPr>
        <p:spPr>
          <a:xfrm>
            <a:off x="4344867" y="2223401"/>
            <a:ext cx="3503854" cy="397737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Textplatzhalter 8">
            <a:extLst>
              <a:ext uri="{FF2B5EF4-FFF2-40B4-BE49-F238E27FC236}">
                <a16:creationId xmlns:a16="http://schemas.microsoft.com/office/drawing/2014/main" id="{05DFF6A4-DBFB-49E1-AD31-1179F5F6205F}"/>
              </a:ext>
            </a:extLst>
          </p:cNvPr>
          <p:cNvSpPr>
            <a:spLocks noGrp="1"/>
          </p:cNvSpPr>
          <p:nvPr>
            <p:ph type="body" sz="quarter" idx="18" hasCustomPrompt="1"/>
          </p:nvPr>
        </p:nvSpPr>
        <p:spPr>
          <a:xfrm>
            <a:off x="479427" y="1763713"/>
            <a:ext cx="3505441"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5" name="Textplatzhalter 8">
            <a:extLst>
              <a:ext uri="{FF2B5EF4-FFF2-40B4-BE49-F238E27FC236}">
                <a16:creationId xmlns:a16="http://schemas.microsoft.com/office/drawing/2014/main" id="{BB6EDACB-9F31-48A3-A128-2277796B3D35}"/>
              </a:ext>
            </a:extLst>
          </p:cNvPr>
          <p:cNvSpPr>
            <a:spLocks noGrp="1"/>
          </p:cNvSpPr>
          <p:nvPr>
            <p:ph type="body" sz="quarter" idx="19" hasCustomPrompt="1"/>
          </p:nvPr>
        </p:nvSpPr>
        <p:spPr>
          <a:xfrm>
            <a:off x="4344867" y="1764000"/>
            <a:ext cx="3503854"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7" name="Textplatzhalter 8">
            <a:extLst>
              <a:ext uri="{FF2B5EF4-FFF2-40B4-BE49-F238E27FC236}">
                <a16:creationId xmlns:a16="http://schemas.microsoft.com/office/drawing/2014/main" id="{16583AC3-39D1-4AAC-95CA-872DEC425EA5}"/>
              </a:ext>
            </a:extLst>
          </p:cNvPr>
          <p:cNvSpPr>
            <a:spLocks noGrp="1"/>
          </p:cNvSpPr>
          <p:nvPr>
            <p:ph type="body" sz="quarter" idx="20" hasCustomPrompt="1"/>
          </p:nvPr>
        </p:nvSpPr>
        <p:spPr>
          <a:xfrm>
            <a:off x="8208721" y="1764000"/>
            <a:ext cx="3503854" cy="312737"/>
          </a:xfrm>
          <a:prstGeom prst="rect">
            <a:avLst/>
          </a:prstGeom>
        </p:spPr>
        <p:txBody>
          <a:bodyPr anchor="t" anchorCtr="0"/>
          <a:lstStyle>
            <a:lvl1pPr>
              <a:defRPr sz="1800" b="1" i="0" cap="all" baseline="0">
                <a:latin typeface="Bandeins Strange" pitchFamily="2" charset="0"/>
              </a:defRPr>
            </a:lvl1pPr>
          </a:lstStyle>
          <a:p>
            <a:pPr lvl="0"/>
            <a:r>
              <a:rPr lang="de-DE"/>
              <a:t>Überschrift</a:t>
            </a:r>
          </a:p>
        </p:txBody>
      </p:sp>
      <p:sp>
        <p:nvSpPr>
          <p:cNvPr id="13" name="Titel 1">
            <a:extLst>
              <a:ext uri="{FF2B5EF4-FFF2-40B4-BE49-F238E27FC236}">
                <a16:creationId xmlns:a16="http://schemas.microsoft.com/office/drawing/2014/main" id="{6D3F957D-5835-2E4D-B51A-55F94D43F33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12" name="Grafik 11">
            <a:extLst>
              <a:ext uri="{FF2B5EF4-FFF2-40B4-BE49-F238E27FC236}">
                <a16:creationId xmlns:a16="http://schemas.microsoft.com/office/drawing/2014/main" id="{24FCC709-5F1F-6341-93B5-B5B02EFC850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20" name="Textplatzhalter 9">
            <a:extLst>
              <a:ext uri="{FF2B5EF4-FFF2-40B4-BE49-F238E27FC236}">
                <a16:creationId xmlns:a16="http://schemas.microsoft.com/office/drawing/2014/main" id="{29EE8512-0353-A74E-A3E9-ED27BB6A59D4}"/>
              </a:ext>
            </a:extLst>
          </p:cNvPr>
          <p:cNvSpPr>
            <a:spLocks noGrp="1"/>
          </p:cNvSpPr>
          <p:nvPr>
            <p:ph type="body" sz="quarter" idx="21"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23" name="Gerader Verbinder 16">
            <a:extLst>
              <a:ext uri="{FF2B5EF4-FFF2-40B4-BE49-F238E27FC236}">
                <a16:creationId xmlns:a16="http://schemas.microsoft.com/office/drawing/2014/main" id="{514D7062-9DD5-2D47-872F-35713791AD09}"/>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hteck 12">
            <a:extLst>
              <a:ext uri="{FF2B5EF4-FFF2-40B4-BE49-F238E27FC236}">
                <a16:creationId xmlns:a16="http://schemas.microsoft.com/office/drawing/2014/main" id="{B90641F5-4EAF-314B-AA21-C9494A5C577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6" name="Footer Placeholder 5">
            <a:extLst>
              <a:ext uri="{FF2B5EF4-FFF2-40B4-BE49-F238E27FC236}">
                <a16:creationId xmlns:a16="http://schemas.microsoft.com/office/drawing/2014/main" id="{5A2E79E0-E113-974D-8BCB-A718746D762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4075678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3 Content Container">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E42306F-5FFF-4908-969E-44480FED2222}"/>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grpSp>
        <p:nvGrpSpPr>
          <p:cNvPr id="12" name="Gruppieren 11">
            <a:extLst>
              <a:ext uri="{FF2B5EF4-FFF2-40B4-BE49-F238E27FC236}">
                <a16:creationId xmlns:a16="http://schemas.microsoft.com/office/drawing/2014/main" id="{BE1BFF2C-346A-46B5-8604-759A9D0C4D91}"/>
              </a:ext>
            </a:extLst>
          </p:cNvPr>
          <p:cNvGrpSpPr/>
          <p:nvPr/>
        </p:nvGrpSpPr>
        <p:grpSpPr>
          <a:xfrm>
            <a:off x="509094" y="1790907"/>
            <a:ext cx="3240000" cy="4127348"/>
            <a:chOff x="515357" y="1809696"/>
            <a:chExt cx="3240000" cy="4127348"/>
          </a:xfrm>
        </p:grpSpPr>
        <p:grpSp>
          <p:nvGrpSpPr>
            <p:cNvPr id="13" name="Gruppieren 12">
              <a:extLst>
                <a:ext uri="{FF2B5EF4-FFF2-40B4-BE49-F238E27FC236}">
                  <a16:creationId xmlns:a16="http://schemas.microsoft.com/office/drawing/2014/main" id="{6D62668B-BFF5-466B-8AC7-A5A50E01E9C5}"/>
                </a:ext>
              </a:extLst>
            </p:cNvPr>
            <p:cNvGrpSpPr/>
            <p:nvPr/>
          </p:nvGrpSpPr>
          <p:grpSpPr>
            <a:xfrm>
              <a:off x="3406509" y="1984682"/>
              <a:ext cx="180000" cy="180000"/>
              <a:chOff x="3886200" y="1323458"/>
              <a:chExt cx="176972" cy="176972"/>
            </a:xfrm>
          </p:grpSpPr>
          <p:cxnSp>
            <p:nvCxnSpPr>
              <p:cNvPr id="18" name="Gerade Verbindung 8">
                <a:extLst>
                  <a:ext uri="{FF2B5EF4-FFF2-40B4-BE49-F238E27FC236}">
                    <a16:creationId xmlns:a16="http://schemas.microsoft.com/office/drawing/2014/main" id="{B718DE2A-69E2-418C-906A-DFBD41F803CD}"/>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Gerade Verbindung 10">
                <a:extLst>
                  <a:ext uri="{FF2B5EF4-FFF2-40B4-BE49-F238E27FC236}">
                    <a16:creationId xmlns:a16="http://schemas.microsoft.com/office/drawing/2014/main" id="{5905856F-5D8F-4896-9108-BA52639016C2}"/>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41A421A1-C309-4481-B9F0-5E3B505A4B9D}"/>
                </a:ext>
              </a:extLst>
            </p:cNvPr>
            <p:cNvGrpSpPr/>
            <p:nvPr/>
          </p:nvGrpSpPr>
          <p:grpSpPr>
            <a:xfrm>
              <a:off x="515357" y="1809696"/>
              <a:ext cx="3240000" cy="4127348"/>
              <a:chOff x="515357" y="2043027"/>
              <a:chExt cx="3060000" cy="3668486"/>
            </a:xfrm>
          </p:grpSpPr>
          <p:sp>
            <p:nvSpPr>
              <p:cNvPr id="15" name="Rechteck 14">
                <a:extLst>
                  <a:ext uri="{FF2B5EF4-FFF2-40B4-BE49-F238E27FC236}">
                    <a16:creationId xmlns:a16="http://schemas.microsoft.com/office/drawing/2014/main" id="{A8DE9085-2758-4A14-9194-3CAB00981148}"/>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16" name="Gerade Verbindung 6">
                <a:extLst>
                  <a:ext uri="{FF2B5EF4-FFF2-40B4-BE49-F238E27FC236}">
                    <a16:creationId xmlns:a16="http://schemas.microsoft.com/office/drawing/2014/main" id="{51B7C891-FBAA-45AC-A4AF-B79E0B9D9380}"/>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 name="Gruppieren 19">
            <a:extLst>
              <a:ext uri="{FF2B5EF4-FFF2-40B4-BE49-F238E27FC236}">
                <a16:creationId xmlns:a16="http://schemas.microsoft.com/office/drawing/2014/main" id="{5A89CA16-BF9E-418A-9D34-E8BCB8CD73FC}"/>
              </a:ext>
            </a:extLst>
          </p:cNvPr>
          <p:cNvGrpSpPr/>
          <p:nvPr/>
        </p:nvGrpSpPr>
        <p:grpSpPr>
          <a:xfrm>
            <a:off x="8455432" y="1790907"/>
            <a:ext cx="3240000" cy="4127348"/>
            <a:chOff x="515357" y="1809696"/>
            <a:chExt cx="3240000" cy="4127348"/>
          </a:xfrm>
        </p:grpSpPr>
        <p:grpSp>
          <p:nvGrpSpPr>
            <p:cNvPr id="21" name="Gruppieren 20">
              <a:extLst>
                <a:ext uri="{FF2B5EF4-FFF2-40B4-BE49-F238E27FC236}">
                  <a16:creationId xmlns:a16="http://schemas.microsoft.com/office/drawing/2014/main" id="{F278B3A0-674D-47AC-B9BD-2287789ACBC9}"/>
                </a:ext>
              </a:extLst>
            </p:cNvPr>
            <p:cNvGrpSpPr/>
            <p:nvPr/>
          </p:nvGrpSpPr>
          <p:grpSpPr>
            <a:xfrm>
              <a:off x="3406509" y="1984682"/>
              <a:ext cx="180000" cy="180000"/>
              <a:chOff x="3886200" y="1323458"/>
              <a:chExt cx="176972" cy="176972"/>
            </a:xfrm>
          </p:grpSpPr>
          <p:cxnSp>
            <p:nvCxnSpPr>
              <p:cNvPr id="25" name="Gerade Verbindung 8">
                <a:extLst>
                  <a:ext uri="{FF2B5EF4-FFF2-40B4-BE49-F238E27FC236}">
                    <a16:creationId xmlns:a16="http://schemas.microsoft.com/office/drawing/2014/main" id="{92F54599-60EF-42CD-910E-30B1A4E985AF}"/>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Gerade Verbindung 10">
                <a:extLst>
                  <a:ext uri="{FF2B5EF4-FFF2-40B4-BE49-F238E27FC236}">
                    <a16:creationId xmlns:a16="http://schemas.microsoft.com/office/drawing/2014/main" id="{DC79002A-C234-433F-83E0-5131E11E0796}"/>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AF001CE6-59D0-4AF3-9A1E-993E6E859B30}"/>
                </a:ext>
              </a:extLst>
            </p:cNvPr>
            <p:cNvGrpSpPr/>
            <p:nvPr/>
          </p:nvGrpSpPr>
          <p:grpSpPr>
            <a:xfrm>
              <a:off x="515357" y="1809696"/>
              <a:ext cx="3240000" cy="4127348"/>
              <a:chOff x="515357" y="2043027"/>
              <a:chExt cx="3060000" cy="3668486"/>
            </a:xfrm>
          </p:grpSpPr>
          <p:sp>
            <p:nvSpPr>
              <p:cNvPr id="23" name="Rechteck 22">
                <a:extLst>
                  <a:ext uri="{FF2B5EF4-FFF2-40B4-BE49-F238E27FC236}">
                    <a16:creationId xmlns:a16="http://schemas.microsoft.com/office/drawing/2014/main" id="{5443783B-7C21-43C2-B21C-E7465C0D8E99}"/>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24" name="Gerade Verbindung 6">
                <a:extLst>
                  <a:ext uri="{FF2B5EF4-FFF2-40B4-BE49-F238E27FC236}">
                    <a16:creationId xmlns:a16="http://schemas.microsoft.com/office/drawing/2014/main" id="{A58B306C-58FB-451B-96BC-06859D6A83AE}"/>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7" name="Gruppieren 26">
            <a:extLst>
              <a:ext uri="{FF2B5EF4-FFF2-40B4-BE49-F238E27FC236}">
                <a16:creationId xmlns:a16="http://schemas.microsoft.com/office/drawing/2014/main" id="{C81E5A88-02BB-4B76-AE65-CB3395331616}"/>
              </a:ext>
            </a:extLst>
          </p:cNvPr>
          <p:cNvGrpSpPr/>
          <p:nvPr/>
        </p:nvGrpSpPr>
        <p:grpSpPr>
          <a:xfrm>
            <a:off x="4476000" y="1790907"/>
            <a:ext cx="3240000" cy="4127348"/>
            <a:chOff x="515357" y="1809696"/>
            <a:chExt cx="3240000" cy="4127348"/>
          </a:xfrm>
        </p:grpSpPr>
        <p:grpSp>
          <p:nvGrpSpPr>
            <p:cNvPr id="28" name="Gruppieren 27">
              <a:extLst>
                <a:ext uri="{FF2B5EF4-FFF2-40B4-BE49-F238E27FC236}">
                  <a16:creationId xmlns:a16="http://schemas.microsoft.com/office/drawing/2014/main" id="{79698E20-F461-4205-80D6-F8FFB24CB5B9}"/>
                </a:ext>
              </a:extLst>
            </p:cNvPr>
            <p:cNvGrpSpPr/>
            <p:nvPr/>
          </p:nvGrpSpPr>
          <p:grpSpPr>
            <a:xfrm>
              <a:off x="3406509" y="1984682"/>
              <a:ext cx="180000" cy="180000"/>
              <a:chOff x="3886200" y="1323458"/>
              <a:chExt cx="176972" cy="176972"/>
            </a:xfrm>
          </p:grpSpPr>
          <p:cxnSp>
            <p:nvCxnSpPr>
              <p:cNvPr id="32" name="Gerade Verbindung 8">
                <a:extLst>
                  <a:ext uri="{FF2B5EF4-FFF2-40B4-BE49-F238E27FC236}">
                    <a16:creationId xmlns:a16="http://schemas.microsoft.com/office/drawing/2014/main" id="{CC6AED97-6304-49BC-8AA7-B258062F1F76}"/>
                  </a:ext>
                </a:extLst>
              </p:cNvPr>
              <p:cNvCxnSpPr/>
              <p:nvPr/>
            </p:nvCxnSpPr>
            <p:spPr>
              <a:xfrm>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Gerade Verbindung 10">
                <a:extLst>
                  <a:ext uri="{FF2B5EF4-FFF2-40B4-BE49-F238E27FC236}">
                    <a16:creationId xmlns:a16="http://schemas.microsoft.com/office/drawing/2014/main" id="{E2E895A2-D3FB-4AB4-AA94-08B1C266D297}"/>
                  </a:ext>
                </a:extLst>
              </p:cNvPr>
              <p:cNvCxnSpPr>
                <a:cxnSpLocks/>
              </p:cNvCxnSpPr>
              <p:nvPr/>
            </p:nvCxnSpPr>
            <p:spPr>
              <a:xfrm flipH="1">
                <a:off x="3886200" y="1323458"/>
                <a:ext cx="176972" cy="17697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C832AEAC-070F-4BD1-867B-5C7D3ED9E168}"/>
                </a:ext>
              </a:extLst>
            </p:cNvPr>
            <p:cNvGrpSpPr/>
            <p:nvPr/>
          </p:nvGrpSpPr>
          <p:grpSpPr>
            <a:xfrm>
              <a:off x="515357" y="1809696"/>
              <a:ext cx="3240000" cy="4127348"/>
              <a:chOff x="515357" y="2043027"/>
              <a:chExt cx="3060000" cy="3668486"/>
            </a:xfrm>
          </p:grpSpPr>
          <p:sp>
            <p:nvSpPr>
              <p:cNvPr id="30" name="Rechteck 29">
                <a:extLst>
                  <a:ext uri="{FF2B5EF4-FFF2-40B4-BE49-F238E27FC236}">
                    <a16:creationId xmlns:a16="http://schemas.microsoft.com/office/drawing/2014/main" id="{D7355818-53D2-49FA-8682-A9E952D5BD5D}"/>
                  </a:ext>
                </a:extLst>
              </p:cNvPr>
              <p:cNvSpPr/>
              <p:nvPr/>
            </p:nvSpPr>
            <p:spPr>
              <a:xfrm>
                <a:off x="515357" y="2043027"/>
                <a:ext cx="3060000" cy="3668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n" pitchFamily="2" charset="0"/>
                  <a:ea typeface="+mn-ea"/>
                  <a:cs typeface="+mn-cs"/>
                </a:endParaRPr>
              </a:p>
            </p:txBody>
          </p:sp>
          <p:cxnSp>
            <p:nvCxnSpPr>
              <p:cNvPr id="31" name="Gerade Verbindung 6">
                <a:extLst>
                  <a:ext uri="{FF2B5EF4-FFF2-40B4-BE49-F238E27FC236}">
                    <a16:creationId xmlns:a16="http://schemas.microsoft.com/office/drawing/2014/main" id="{1D37B0D6-43DD-4636-A825-39FE60612104}"/>
                  </a:ext>
                </a:extLst>
              </p:cNvPr>
              <p:cNvCxnSpPr>
                <a:cxnSpLocks/>
              </p:cNvCxnSpPr>
              <p:nvPr/>
            </p:nvCxnSpPr>
            <p:spPr>
              <a:xfrm>
                <a:off x="515357" y="2510134"/>
                <a:ext cx="3060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4" name="Textplatzhalter 33">
            <a:extLst>
              <a:ext uri="{FF2B5EF4-FFF2-40B4-BE49-F238E27FC236}">
                <a16:creationId xmlns:a16="http://schemas.microsoft.com/office/drawing/2014/main" id="{B896D9B2-357F-4B45-A641-37D44B6D690E}"/>
              </a:ext>
            </a:extLst>
          </p:cNvPr>
          <p:cNvSpPr>
            <a:spLocks noGrp="1"/>
          </p:cNvSpPr>
          <p:nvPr>
            <p:ph type="body" sz="quarter" idx="15"/>
          </p:nvPr>
        </p:nvSpPr>
        <p:spPr>
          <a:xfrm>
            <a:off x="554094" y="4288099"/>
            <a:ext cx="3150000" cy="1630362"/>
          </a:xfrm>
          <a:prstGeom prst="rect">
            <a:avLst/>
          </a:prstGeom>
        </p:spPr>
        <p:txBody>
          <a:bodyPr lIns="144000" rIns="144000"/>
          <a:lstStyle>
            <a:lvl1pPr algn="ctr">
              <a:defRPr sz="1400"/>
            </a:lvl1pPr>
          </a:lstStyle>
          <a:p>
            <a:pPr lvl="0"/>
            <a:r>
              <a:rPr lang="de-DE"/>
              <a:t>Mastertextformat bearbeiten</a:t>
            </a:r>
          </a:p>
        </p:txBody>
      </p:sp>
      <p:sp>
        <p:nvSpPr>
          <p:cNvPr id="35" name="Textplatzhalter 33">
            <a:extLst>
              <a:ext uri="{FF2B5EF4-FFF2-40B4-BE49-F238E27FC236}">
                <a16:creationId xmlns:a16="http://schemas.microsoft.com/office/drawing/2014/main" id="{E268B400-5BE4-46F7-A1F3-5CA337775E40}"/>
              </a:ext>
            </a:extLst>
          </p:cNvPr>
          <p:cNvSpPr>
            <a:spLocks noGrp="1"/>
          </p:cNvSpPr>
          <p:nvPr>
            <p:ph type="body" sz="quarter" idx="16"/>
          </p:nvPr>
        </p:nvSpPr>
        <p:spPr>
          <a:xfrm>
            <a:off x="4521000" y="4288099"/>
            <a:ext cx="3150000" cy="1629673"/>
          </a:xfrm>
          <a:prstGeom prst="rect">
            <a:avLst/>
          </a:prstGeom>
        </p:spPr>
        <p:txBody>
          <a:bodyPr lIns="144000" rIns="144000"/>
          <a:lstStyle>
            <a:lvl1pPr algn="ctr">
              <a:defRPr sz="1400"/>
            </a:lvl1pPr>
          </a:lstStyle>
          <a:p>
            <a:pPr lvl="0"/>
            <a:r>
              <a:rPr lang="de-DE"/>
              <a:t>Mastertextformat bearbeiten</a:t>
            </a:r>
          </a:p>
        </p:txBody>
      </p:sp>
      <p:sp>
        <p:nvSpPr>
          <p:cNvPr id="36" name="Textplatzhalter 33">
            <a:extLst>
              <a:ext uri="{FF2B5EF4-FFF2-40B4-BE49-F238E27FC236}">
                <a16:creationId xmlns:a16="http://schemas.microsoft.com/office/drawing/2014/main" id="{98078697-AEE4-40A0-91A2-0F3D1BB60D8A}"/>
              </a:ext>
            </a:extLst>
          </p:cNvPr>
          <p:cNvSpPr>
            <a:spLocks noGrp="1"/>
          </p:cNvSpPr>
          <p:nvPr>
            <p:ph type="body" sz="quarter" idx="17"/>
          </p:nvPr>
        </p:nvSpPr>
        <p:spPr>
          <a:xfrm>
            <a:off x="8500432" y="4288099"/>
            <a:ext cx="3150000" cy="1630362"/>
          </a:xfrm>
          <a:prstGeom prst="rect">
            <a:avLst/>
          </a:prstGeom>
        </p:spPr>
        <p:txBody>
          <a:bodyPr lIns="144000" rIns="144000"/>
          <a:lstStyle>
            <a:lvl1pPr algn="ctr">
              <a:defRPr sz="1400"/>
            </a:lvl1pPr>
          </a:lstStyle>
          <a:p>
            <a:pPr lvl="0"/>
            <a:r>
              <a:rPr lang="de-DE"/>
              <a:t>Mastertextformat bearbeiten</a:t>
            </a:r>
          </a:p>
        </p:txBody>
      </p:sp>
      <p:sp>
        <p:nvSpPr>
          <p:cNvPr id="38" name="Bildplatzhalter 37">
            <a:extLst>
              <a:ext uri="{FF2B5EF4-FFF2-40B4-BE49-F238E27FC236}">
                <a16:creationId xmlns:a16="http://schemas.microsoft.com/office/drawing/2014/main" id="{8C51F04D-3891-47E7-81A8-FEDD30EA486F}"/>
              </a:ext>
            </a:extLst>
          </p:cNvPr>
          <p:cNvSpPr>
            <a:spLocks noGrp="1"/>
          </p:cNvSpPr>
          <p:nvPr>
            <p:ph type="pic" sz="quarter" idx="18"/>
          </p:nvPr>
        </p:nvSpPr>
        <p:spPr>
          <a:xfrm>
            <a:off x="1052600" y="2486985"/>
            <a:ext cx="2154237" cy="1630363"/>
          </a:xfrm>
          <a:prstGeom prst="rect">
            <a:avLst/>
          </a:prstGeom>
        </p:spPr>
        <p:txBody>
          <a:bodyPr/>
          <a:lstStyle/>
          <a:p>
            <a:r>
              <a:rPr lang="de-DE"/>
              <a:t>Bild durch Klicken auf Symbol hinzufügen</a:t>
            </a:r>
          </a:p>
        </p:txBody>
      </p:sp>
      <p:sp>
        <p:nvSpPr>
          <p:cNvPr id="39" name="Bildplatzhalter 37">
            <a:extLst>
              <a:ext uri="{FF2B5EF4-FFF2-40B4-BE49-F238E27FC236}">
                <a16:creationId xmlns:a16="http://schemas.microsoft.com/office/drawing/2014/main" id="{0467871B-8F8F-4C5A-A1A8-C3C57E9F054A}"/>
              </a:ext>
            </a:extLst>
          </p:cNvPr>
          <p:cNvSpPr>
            <a:spLocks noGrp="1"/>
          </p:cNvSpPr>
          <p:nvPr>
            <p:ph type="pic" sz="quarter" idx="19"/>
          </p:nvPr>
        </p:nvSpPr>
        <p:spPr>
          <a:xfrm>
            <a:off x="5040267" y="2486985"/>
            <a:ext cx="2154237" cy="1630363"/>
          </a:xfrm>
          <a:prstGeom prst="rect">
            <a:avLst/>
          </a:prstGeom>
        </p:spPr>
        <p:txBody>
          <a:bodyPr/>
          <a:lstStyle/>
          <a:p>
            <a:r>
              <a:rPr lang="de-DE"/>
              <a:t>Bild durch Klicken auf Symbol hinzufügen</a:t>
            </a:r>
          </a:p>
        </p:txBody>
      </p:sp>
      <p:sp>
        <p:nvSpPr>
          <p:cNvPr id="40" name="Bildplatzhalter 37">
            <a:extLst>
              <a:ext uri="{FF2B5EF4-FFF2-40B4-BE49-F238E27FC236}">
                <a16:creationId xmlns:a16="http://schemas.microsoft.com/office/drawing/2014/main" id="{4148FBB0-2872-4732-B839-AAC72C9B0233}"/>
              </a:ext>
            </a:extLst>
          </p:cNvPr>
          <p:cNvSpPr>
            <a:spLocks noGrp="1"/>
          </p:cNvSpPr>
          <p:nvPr>
            <p:ph type="pic" sz="quarter" idx="20"/>
          </p:nvPr>
        </p:nvSpPr>
        <p:spPr>
          <a:xfrm>
            <a:off x="8976928" y="2486984"/>
            <a:ext cx="2154237" cy="1630363"/>
          </a:xfrm>
          <a:prstGeom prst="rect">
            <a:avLst/>
          </a:prstGeom>
        </p:spPr>
        <p:txBody>
          <a:bodyPr/>
          <a:lstStyle/>
          <a:p>
            <a:r>
              <a:rPr lang="de-DE"/>
              <a:t>Bild durch Klicken auf Symbol hinzufügen</a:t>
            </a:r>
          </a:p>
        </p:txBody>
      </p:sp>
      <p:sp>
        <p:nvSpPr>
          <p:cNvPr id="41" name="Titel 1">
            <a:extLst>
              <a:ext uri="{FF2B5EF4-FFF2-40B4-BE49-F238E27FC236}">
                <a16:creationId xmlns:a16="http://schemas.microsoft.com/office/drawing/2014/main" id="{6731DFBA-76B9-6E4F-9519-BBA9C43EDC0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37" name="Grafik 36">
            <a:extLst>
              <a:ext uri="{FF2B5EF4-FFF2-40B4-BE49-F238E27FC236}">
                <a16:creationId xmlns:a16="http://schemas.microsoft.com/office/drawing/2014/main" id="{082E9F09-1259-DC45-A8BB-97549E3DB5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45" name="Textplatzhalter 9">
            <a:extLst>
              <a:ext uri="{FF2B5EF4-FFF2-40B4-BE49-F238E27FC236}">
                <a16:creationId xmlns:a16="http://schemas.microsoft.com/office/drawing/2014/main" id="{5D822308-8C91-B54E-847D-18396257A02A}"/>
              </a:ext>
            </a:extLst>
          </p:cNvPr>
          <p:cNvSpPr>
            <a:spLocks noGrp="1"/>
          </p:cNvSpPr>
          <p:nvPr>
            <p:ph type="body" sz="quarter" idx="21"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48" name="Gerader Verbinder 16">
            <a:extLst>
              <a:ext uri="{FF2B5EF4-FFF2-40B4-BE49-F238E27FC236}">
                <a16:creationId xmlns:a16="http://schemas.microsoft.com/office/drawing/2014/main" id="{CD7AB421-F959-7943-87A8-500A4F6E451B}"/>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0" name="Rechteck 12">
            <a:extLst>
              <a:ext uri="{FF2B5EF4-FFF2-40B4-BE49-F238E27FC236}">
                <a16:creationId xmlns:a16="http://schemas.microsoft.com/office/drawing/2014/main" id="{9062DBD6-7DBF-D348-9D1A-226334E54E0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42" name="Footer Placeholder 5">
            <a:extLst>
              <a:ext uri="{FF2B5EF4-FFF2-40B4-BE49-F238E27FC236}">
                <a16:creationId xmlns:a16="http://schemas.microsoft.com/office/drawing/2014/main" id="{D4617B42-B59B-0A49-9E16-5F638C79670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49621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6" name="Textplatzhalter 12">
            <a:extLst>
              <a:ext uri="{FF2B5EF4-FFF2-40B4-BE49-F238E27FC236}">
                <a16:creationId xmlns:a16="http://schemas.microsoft.com/office/drawing/2014/main" id="{AAC3FE32-1606-6B4C-96B3-D99635418F42}"/>
              </a:ext>
            </a:extLst>
          </p:cNvPr>
          <p:cNvSpPr>
            <a:spLocks noGrp="1"/>
          </p:cNvSpPr>
          <p:nvPr>
            <p:ph type="body" sz="quarter" idx="13" hasCustomPrompt="1"/>
          </p:nvPr>
        </p:nvSpPr>
        <p:spPr>
          <a:xfrm>
            <a:off x="9471315" y="4223585"/>
            <a:ext cx="2234090" cy="1527784"/>
          </a:xfrm>
          <a:prstGeom prst="rect">
            <a:avLst/>
          </a:prstGeom>
        </p:spPr>
        <p:txBody>
          <a:bodyPr/>
          <a:lstStyle>
            <a:lvl1pPr algn="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p>
        </p:txBody>
      </p:sp>
      <p:sp>
        <p:nvSpPr>
          <p:cNvPr id="7" name="Inhaltsplatzhalter 17">
            <a:extLst>
              <a:ext uri="{FF2B5EF4-FFF2-40B4-BE49-F238E27FC236}">
                <a16:creationId xmlns:a16="http://schemas.microsoft.com/office/drawing/2014/main" id="{5EB591D2-557C-C446-A071-C2ED06DD2839}"/>
              </a:ext>
            </a:extLst>
          </p:cNvPr>
          <p:cNvSpPr>
            <a:spLocks noGrp="1"/>
          </p:cNvSpPr>
          <p:nvPr>
            <p:ph sz="quarter" idx="15"/>
          </p:nvPr>
        </p:nvSpPr>
        <p:spPr>
          <a:xfrm>
            <a:off x="481012" y="1763713"/>
            <a:ext cx="7301776" cy="3127375"/>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feld 7">
            <a:extLst>
              <a:ext uri="{FF2B5EF4-FFF2-40B4-BE49-F238E27FC236}">
                <a16:creationId xmlns:a16="http://schemas.microsoft.com/office/drawing/2014/main" id="{FE19296C-9FC3-4545-A4C9-B3365E5BBA43}"/>
              </a:ext>
            </a:extLst>
          </p:cNvPr>
          <p:cNvSpPr txBox="1"/>
          <p:nvPr userDrawn="1"/>
        </p:nvSpPr>
        <p:spPr>
          <a:xfrm>
            <a:off x="8831977" y="1158875"/>
            <a:ext cx="2878931" cy="2379230"/>
          </a:xfrm>
          <a:prstGeom prst="rect">
            <a:avLst/>
          </a:prstGeom>
        </p:spPr>
        <p:txBody>
          <a:bodyPr vert="horz" lIns="0" tIns="0" rIns="0" bIns="0" rtlCol="0" anchor="b" anchorCtr="0">
            <a:noAutofit/>
          </a:bodyPr>
          <a:lstStyle>
            <a:lvl1pPr algn="r">
              <a:lnSpc>
                <a:spcPts val="4800"/>
              </a:lnSpc>
              <a:spcBef>
                <a:spcPct val="0"/>
              </a:spcBef>
              <a:buNone/>
              <a:defRPr sz="4800" b="1" cap="all" baseline="0">
                <a:latin typeface="Bandeins Strange Bold Extd Half" panose="00000500000000000000" pitchFamily="50" charset="0"/>
                <a:ea typeface="+mj-ea"/>
                <a:cs typeface="+mj-cs"/>
              </a:defRPr>
            </a:lvl1pPr>
          </a:lstStyle>
          <a:p>
            <a:pPr lvl="0"/>
            <a:r>
              <a:rPr lang="de-DE" err="1"/>
              <a:t>Let‘s</a:t>
            </a:r>
            <a:r>
              <a:rPr lang="de-DE"/>
              <a:t> </a:t>
            </a:r>
            <a:r>
              <a:rPr lang="de-DE" err="1"/>
              <a:t>stay</a:t>
            </a:r>
            <a:r>
              <a:rPr lang="de-DE"/>
              <a:t> In Touch</a:t>
            </a:r>
          </a:p>
        </p:txBody>
      </p:sp>
      <p:sp>
        <p:nvSpPr>
          <p:cNvPr id="12" name="Textplatzhalter 16">
            <a:extLst>
              <a:ext uri="{FF2B5EF4-FFF2-40B4-BE49-F238E27FC236}">
                <a16:creationId xmlns:a16="http://schemas.microsoft.com/office/drawing/2014/main" id="{1FAE8423-D9BD-0843-A104-D483336E1638}"/>
              </a:ext>
            </a:extLst>
          </p:cNvPr>
          <p:cNvSpPr>
            <a:spLocks noGrp="1"/>
          </p:cNvSpPr>
          <p:nvPr>
            <p:ph type="body" sz="quarter" idx="16" hasCustomPrompt="1"/>
          </p:nvPr>
        </p:nvSpPr>
        <p:spPr>
          <a:xfrm>
            <a:off x="481013" y="6198994"/>
            <a:ext cx="1279834" cy="260544"/>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noFill/>
              </a:defRPr>
            </a:lvl1pPr>
          </a:lstStyle>
          <a:p>
            <a:pPr lvl="0"/>
            <a:r>
              <a:rPr lang="de-DE"/>
              <a:t> </a:t>
            </a:r>
          </a:p>
        </p:txBody>
      </p:sp>
    </p:spTree>
    <p:extLst>
      <p:ext uri="{BB962C8B-B14F-4D97-AF65-F5344CB8AC3E}">
        <p14:creationId xmlns:p14="http://schemas.microsoft.com/office/powerpoint/2010/main" val="14426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Inverted">
    <p:bg>
      <p:bgRef idx="1001">
        <a:schemeClr val="bg1"/>
      </p:bgRef>
    </p:bg>
    <p:spTree>
      <p:nvGrpSpPr>
        <p:cNvPr id="1" name=""/>
        <p:cNvGrpSpPr/>
        <p:nvPr/>
      </p:nvGrpSpPr>
      <p:grpSpPr>
        <a:xfrm>
          <a:off x="0" y="0"/>
          <a:ext cx="0" cy="0"/>
          <a:chOff x="0" y="0"/>
          <a:chExt cx="0" cy="0"/>
        </a:xfrm>
      </p:grpSpPr>
      <p:sp>
        <p:nvSpPr>
          <p:cNvPr id="5" name="Textplatzhalter 18">
            <a:extLst>
              <a:ext uri="{FF2B5EF4-FFF2-40B4-BE49-F238E27FC236}">
                <a16:creationId xmlns:a16="http://schemas.microsoft.com/office/drawing/2014/main" id="{78788CF1-EBF0-43FE-97FE-92BED5B3BCCA}"/>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solidFill>
                  <a:schemeClr val="bg1"/>
                </a:solidFill>
              </a:defRPr>
            </a:lvl1pPr>
            <a:lvl2pPr marL="457200" indent="0">
              <a:buNone/>
              <a:defRPr/>
            </a:lvl2pPr>
          </a:lstStyle>
          <a:p>
            <a:pPr lvl="0"/>
            <a:r>
              <a:rPr lang="de-DE"/>
              <a:t>Name Nachname</a:t>
            </a:r>
          </a:p>
        </p:txBody>
      </p:sp>
      <p:sp>
        <p:nvSpPr>
          <p:cNvPr id="2" name="Textfeld 1">
            <a:extLst>
              <a:ext uri="{FF2B5EF4-FFF2-40B4-BE49-F238E27FC236}">
                <a16:creationId xmlns:a16="http://schemas.microsoft.com/office/drawing/2014/main" id="{6DDB8B28-4F69-CC4A-81EE-6E003980D653}"/>
              </a:ext>
            </a:extLst>
          </p:cNvPr>
          <p:cNvSpPr txBox="1"/>
          <p:nvPr userDrawn="1"/>
        </p:nvSpPr>
        <p:spPr>
          <a:xfrm>
            <a:off x="9739901" y="6698751"/>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sp>
        <p:nvSpPr>
          <p:cNvPr id="15" name="Titel 14">
            <a:extLst>
              <a:ext uri="{FF2B5EF4-FFF2-40B4-BE49-F238E27FC236}">
                <a16:creationId xmlns:a16="http://schemas.microsoft.com/office/drawing/2014/main" id="{178F9138-F0B7-634B-80EE-03F5D1B081F7}"/>
              </a:ext>
            </a:extLst>
          </p:cNvPr>
          <p:cNvSpPr>
            <a:spLocks noGrp="1"/>
          </p:cNvSpPr>
          <p:nvPr>
            <p:ph type="title" hasCustomPrompt="1"/>
          </p:nvPr>
        </p:nvSpPr>
        <p:spPr>
          <a:xfrm>
            <a:off x="486000" y="549275"/>
            <a:ext cx="11231562" cy="2559574"/>
          </a:xfrm>
        </p:spPr>
        <p:txBody>
          <a:bodyPr/>
          <a:lstStyle>
            <a:lvl1pPr>
              <a:defRPr sz="8800" b="1" i="0">
                <a:solidFill>
                  <a:schemeClr val="bg1"/>
                </a:solidFill>
                <a:latin typeface="Bandeins Strange Bold Extd Half" pitchFamily="2" charset="0"/>
              </a:defRPr>
            </a:lvl1pPr>
          </a:lstStyle>
          <a:p>
            <a:r>
              <a:rPr lang="de-DE"/>
              <a:t>Titel</a:t>
            </a:r>
          </a:p>
        </p:txBody>
      </p:sp>
      <p:sp>
        <p:nvSpPr>
          <p:cNvPr id="16" name="Textplatzhalter 18">
            <a:extLst>
              <a:ext uri="{FF2B5EF4-FFF2-40B4-BE49-F238E27FC236}">
                <a16:creationId xmlns:a16="http://schemas.microsoft.com/office/drawing/2014/main" id="{803D37CE-24AB-C349-9C9F-F4CE23763FBE}"/>
              </a:ext>
            </a:extLst>
          </p:cNvPr>
          <p:cNvSpPr>
            <a:spLocks noGrp="1"/>
          </p:cNvSpPr>
          <p:nvPr>
            <p:ph type="body" sz="quarter" idx="17" hasCustomPrompt="1"/>
          </p:nvPr>
        </p:nvSpPr>
        <p:spPr>
          <a:xfrm>
            <a:off x="493892" y="3765886"/>
            <a:ext cx="3743325" cy="583200"/>
          </a:xfrm>
          <a:prstGeom prst="rect">
            <a:avLst/>
          </a:prstGeom>
        </p:spPr>
        <p:txBody>
          <a:bodyPr/>
          <a:lstStyle>
            <a:lvl1pPr marL="0" indent="0" algn="l">
              <a:lnSpc>
                <a:spcPts val="1200"/>
              </a:lnSpc>
              <a:buNone/>
              <a:defRPr>
                <a:solidFill>
                  <a:schemeClr val="bg1"/>
                </a:solidFill>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
        <p:nvSpPr>
          <p:cNvPr id="10" name="Bildplatzhalter 6">
            <a:extLst>
              <a:ext uri="{FF2B5EF4-FFF2-40B4-BE49-F238E27FC236}">
                <a16:creationId xmlns:a16="http://schemas.microsoft.com/office/drawing/2014/main" id="{B6320EC8-7434-324D-B829-A8A07613B5F8}"/>
              </a:ext>
            </a:extLst>
          </p:cNvPr>
          <p:cNvSpPr>
            <a:spLocks noGrp="1"/>
          </p:cNvSpPr>
          <p:nvPr>
            <p:ph type="pic" sz="quarter" idx="10" hasCustomPrompt="1"/>
          </p:nvPr>
        </p:nvSpPr>
        <p:spPr>
          <a:xfrm>
            <a:off x="0" y="0"/>
            <a:ext cx="12192000" cy="6858000"/>
          </a:xfrm>
          <a:prstGeom prst="rect">
            <a:avLst/>
          </a:prstGeom>
        </p:spPr>
        <p:txBody>
          <a:bodyPr anchor="ctr" anchorCtr="0"/>
          <a:lstStyle>
            <a:lvl1pPr>
              <a:defRPr sz="1800"/>
            </a:lvl1pPr>
          </a:lstStyle>
          <a:p>
            <a:r>
              <a:rPr lang="de-DE"/>
              <a:t>Bild über Klick auf Icon hinzufügen und anschließend über Rechtsklick in den Hintergrund setzen  </a:t>
            </a:r>
          </a:p>
        </p:txBody>
      </p:sp>
      <p:sp>
        <p:nvSpPr>
          <p:cNvPr id="17" name="Textplatzhalter 16">
            <a:extLst>
              <a:ext uri="{FF2B5EF4-FFF2-40B4-BE49-F238E27FC236}">
                <a16:creationId xmlns:a16="http://schemas.microsoft.com/office/drawing/2014/main" id="{158BF3BA-C27A-2F45-9AE7-9AE9267535EE}"/>
              </a:ext>
            </a:extLst>
          </p:cNvPr>
          <p:cNvSpPr>
            <a:spLocks noGrp="1"/>
          </p:cNvSpPr>
          <p:nvPr>
            <p:ph type="body" sz="quarter" idx="15" hasCustomPrompt="1"/>
          </p:nvPr>
        </p:nvSpPr>
        <p:spPr>
          <a:xfrm>
            <a:off x="481013" y="6198994"/>
            <a:ext cx="1281600" cy="260544"/>
          </a:xfrm>
          <a:prstGeom prst="rect">
            <a:avLst/>
          </a:prstGeom>
          <a:blipFill>
            <a:blip r:embed="rId3"/>
            <a:stretch>
              <a:fillRect/>
            </a:stretch>
          </a:blipFill>
        </p:spPr>
        <p:txBody>
          <a:bodyPr/>
          <a:lstStyle>
            <a:lvl1pPr marL="0" indent="0">
              <a:buNone/>
              <a:defRPr sz="100">
                <a:noFill/>
              </a:defRPr>
            </a:lvl1pPr>
          </a:lstStyle>
          <a:p>
            <a:pPr lvl="0"/>
            <a:r>
              <a:rPr lang="de-DE"/>
              <a:t> </a:t>
            </a:r>
          </a:p>
        </p:txBody>
      </p:sp>
    </p:spTree>
    <p:extLst>
      <p:ext uri="{BB962C8B-B14F-4D97-AF65-F5344CB8AC3E}">
        <p14:creationId xmlns:p14="http://schemas.microsoft.com/office/powerpoint/2010/main" val="77186732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rofil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1C789CC-079A-1240-9E5E-96D17AB1972C}"/>
              </a:ext>
            </a:extLst>
          </p:cNvPr>
          <p:cNvSpPr/>
          <p:nvPr userDrawn="1"/>
        </p:nvSpPr>
        <p:spPr>
          <a:xfrm>
            <a:off x="0" y="0"/>
            <a:ext cx="4231479" cy="2800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cxnSp>
        <p:nvCxnSpPr>
          <p:cNvPr id="3" name="Gerade Verbindung 8">
            <a:extLst>
              <a:ext uri="{FF2B5EF4-FFF2-40B4-BE49-F238E27FC236}">
                <a16:creationId xmlns:a16="http://schemas.microsoft.com/office/drawing/2014/main" id="{C74FB190-4F15-7F45-89C6-79D7BA920CC4}"/>
              </a:ext>
            </a:extLst>
          </p:cNvPr>
          <p:cNvCxnSpPr>
            <a:cxnSpLocks/>
          </p:cNvCxnSpPr>
          <p:nvPr userDrawn="1"/>
        </p:nvCxnSpPr>
        <p:spPr>
          <a:xfrm>
            <a:off x="4226070" y="0"/>
            <a:ext cx="0" cy="6455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platzhalter 11">
            <a:extLst>
              <a:ext uri="{FF2B5EF4-FFF2-40B4-BE49-F238E27FC236}">
                <a16:creationId xmlns:a16="http://schemas.microsoft.com/office/drawing/2014/main" id="{864ADDB3-9332-A648-8DF0-4882C9D51799}"/>
              </a:ext>
            </a:extLst>
          </p:cNvPr>
          <p:cNvSpPr>
            <a:spLocks noGrp="1"/>
          </p:cNvSpPr>
          <p:nvPr>
            <p:ph type="body" sz="quarter" idx="14" hasCustomPrompt="1"/>
          </p:nvPr>
        </p:nvSpPr>
        <p:spPr>
          <a:xfrm>
            <a:off x="4546525" y="323495"/>
            <a:ext cx="1270664" cy="402896"/>
          </a:xfrm>
          <a:prstGeom prst="rect">
            <a:avLst/>
          </a:prstGeom>
          <a:solidFill>
            <a:schemeClr val="accent1"/>
          </a:solidFill>
        </p:spPr>
        <p:txBody>
          <a:bodyPr wrap="none" lIns="18000" tIns="18000" rIns="18000" bIns="0" anchor="ctr">
            <a:spAutoFit/>
          </a:bodyPr>
          <a:lstStyle>
            <a:lvl1pPr>
              <a:lnSpc>
                <a:spcPct val="100000"/>
              </a:lnSpc>
              <a:defRPr sz="2500" cap="all" baseline="0">
                <a:solidFill>
                  <a:schemeClr val="bg1"/>
                </a:solidFill>
                <a:latin typeface="Bandeins Strange Bold Extd Half" panose="00000500000000000000" pitchFamily="50" charset="0"/>
              </a:defRPr>
            </a:lvl1pPr>
          </a:lstStyle>
          <a:p>
            <a:pPr lvl="0"/>
            <a:r>
              <a:rPr lang="de-DE"/>
              <a:t> Name </a:t>
            </a:r>
          </a:p>
        </p:txBody>
      </p:sp>
      <p:sp>
        <p:nvSpPr>
          <p:cNvPr id="6" name="Textplatzhalter 19">
            <a:extLst>
              <a:ext uri="{FF2B5EF4-FFF2-40B4-BE49-F238E27FC236}">
                <a16:creationId xmlns:a16="http://schemas.microsoft.com/office/drawing/2014/main" id="{AFCD245B-2501-574E-8DDD-43EE58710FA9}"/>
              </a:ext>
            </a:extLst>
          </p:cNvPr>
          <p:cNvSpPr>
            <a:spLocks noGrp="1"/>
          </p:cNvSpPr>
          <p:nvPr>
            <p:ph type="body" sz="quarter" idx="18" hasCustomPrompt="1"/>
          </p:nvPr>
        </p:nvSpPr>
        <p:spPr>
          <a:xfrm>
            <a:off x="4231482" y="1687759"/>
            <a:ext cx="7481093" cy="973548"/>
          </a:xfrm>
          <a:prstGeom prst="rect">
            <a:avLst/>
          </a:prstGeom>
        </p:spPr>
        <p:txBody>
          <a:bodyPr lIns="360000">
            <a:noAutofit/>
          </a:bodyPr>
          <a:lstStyle>
            <a:lvl1pPr marL="0" marR="0" indent="0" algn="l" defTabSz="914400" rtl="0" eaLnBrk="1" fontAlgn="auto" latinLnBrk="0" hangingPunct="1">
              <a:lnSpc>
                <a:spcPct val="120000"/>
              </a:lnSpc>
              <a:spcBef>
                <a:spcPts val="0"/>
              </a:spcBef>
              <a:spcAft>
                <a:spcPts val="0"/>
              </a:spcAft>
              <a:buClrTx/>
              <a:buSzTx/>
              <a:buFontTx/>
              <a:buNone/>
              <a:tabLst/>
              <a:defRPr lang="de-DE" sz="1200"/>
            </a:lvl1pPr>
            <a:lvl2pPr marL="0" indent="0">
              <a:buNone/>
              <a:defRPr/>
            </a:lvl2pPr>
          </a:lstStyle>
          <a:p>
            <a:pPr marL="0" marR="0" lvl="0" indent="0" algn="l" defTabSz="914400" rtl="0" eaLnBrk="1" fontAlgn="auto" latinLnBrk="0" hangingPunct="1">
              <a:lnSpc>
                <a:spcPct val="110000"/>
              </a:lnSpc>
              <a:spcBef>
                <a:spcPts val="0"/>
              </a:spcBef>
              <a:spcAft>
                <a:spcPts val="0"/>
              </a:spcAft>
              <a:buClrTx/>
              <a:buSzTx/>
              <a:buFontTx/>
              <a:buNone/>
              <a:tabLst/>
              <a:defRPr/>
            </a:pPr>
            <a:r>
              <a:rPr lang="de-DE"/>
              <a:t>Beschreibung</a:t>
            </a:r>
          </a:p>
        </p:txBody>
      </p:sp>
      <p:sp>
        <p:nvSpPr>
          <p:cNvPr id="8" name="Textplatzhalter 19">
            <a:extLst>
              <a:ext uri="{FF2B5EF4-FFF2-40B4-BE49-F238E27FC236}">
                <a16:creationId xmlns:a16="http://schemas.microsoft.com/office/drawing/2014/main" id="{D0592175-51AC-FA40-A50B-CC3D14B89F00}"/>
              </a:ext>
            </a:extLst>
          </p:cNvPr>
          <p:cNvSpPr>
            <a:spLocks noGrp="1"/>
          </p:cNvSpPr>
          <p:nvPr>
            <p:ph type="body" sz="quarter" idx="25" hasCustomPrompt="1"/>
          </p:nvPr>
        </p:nvSpPr>
        <p:spPr>
          <a:xfrm>
            <a:off x="4224338" y="1239686"/>
            <a:ext cx="7481093" cy="343172"/>
          </a:xfrm>
          <a:prstGeom prst="rect">
            <a:avLst/>
          </a:prstGeom>
        </p:spPr>
        <p:txBody>
          <a:bodyPr lIns="360000">
            <a:noAutofit/>
          </a:bodyPr>
          <a:lstStyle>
            <a:lvl1pPr>
              <a:defRPr sz="1800"/>
            </a:lvl1pPr>
            <a:lvl2pPr marL="0" indent="0">
              <a:buNone/>
              <a:defRPr/>
            </a:lvl2pPr>
          </a:lstStyle>
          <a:p>
            <a:pPr lvl="0"/>
            <a:r>
              <a:rPr lang="de-DE"/>
              <a:t>Position</a:t>
            </a:r>
          </a:p>
        </p:txBody>
      </p:sp>
      <p:sp>
        <p:nvSpPr>
          <p:cNvPr id="12" name="Textplatzhalter 40">
            <a:extLst>
              <a:ext uri="{FF2B5EF4-FFF2-40B4-BE49-F238E27FC236}">
                <a16:creationId xmlns:a16="http://schemas.microsoft.com/office/drawing/2014/main" id="{3BF802CF-5AFA-E64C-866F-8D5A654177C9}"/>
              </a:ext>
            </a:extLst>
          </p:cNvPr>
          <p:cNvSpPr>
            <a:spLocks noGrp="1"/>
          </p:cNvSpPr>
          <p:nvPr>
            <p:ph type="body" sz="quarter" idx="27" hasCustomPrompt="1"/>
          </p:nvPr>
        </p:nvSpPr>
        <p:spPr>
          <a:xfrm>
            <a:off x="485855" y="2990487"/>
            <a:ext cx="3449652" cy="3387326"/>
          </a:xfrm>
          <a:prstGeom prst="rect">
            <a:avLst/>
          </a:prstGeom>
        </p:spPr>
        <p:txBody>
          <a:bodyP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de-DE" sz="1400" b="0" i="0" smtClean="0">
                <a:latin typeface="Bandeins Strange" pitchFamily="2" charset="0"/>
              </a:defRPr>
            </a:lvl1pPr>
            <a:lvl2pPr marL="171450" indent="-171450">
              <a:lnSpc>
                <a:spcPct val="120000"/>
              </a:lnSpc>
              <a:buFont typeface="Arial" panose="020B0604020202020204" pitchFamily="34" charset="0"/>
              <a:buChar char="•"/>
              <a:defRPr sz="1100" baseline="0">
                <a:latin typeface="Sen" pitchFamily="2" charset="0"/>
              </a:defRPr>
            </a:lvl2pPr>
            <a:lvl3pPr marL="358775" indent="-179388">
              <a:lnSpc>
                <a:spcPct val="120000"/>
              </a:lnSpc>
              <a:buFont typeface="Arial" panose="020B0604020202020204" pitchFamily="34" charset="0"/>
              <a:buChar char="•"/>
              <a:tabLst/>
              <a:defRPr sz="1100" baseline="0">
                <a:latin typeface="Sen" pitchFamily="2" charset="0"/>
              </a:defRPr>
            </a:lvl3pPr>
            <a:lvl4pPr marL="0" indent="0">
              <a:lnSpc>
                <a:spcPct val="120000"/>
              </a:lnSpc>
              <a:buNone/>
              <a:defRPr sz="1100" baseline="0">
                <a:latin typeface="Sen" pitchFamily="2" charset="0"/>
              </a:defRPr>
            </a:lvl4pPr>
            <a:lvl5pPr>
              <a:defRPr sz="900" baseline="0">
                <a:latin typeface="Sen" pitchFamily="2" charset="0"/>
              </a:defRPr>
            </a:lvl5pPr>
          </a:lstStyle>
          <a:p>
            <a:pPr lvl="0"/>
            <a:r>
              <a:rPr lang="de-DE"/>
              <a:t>Biografie</a:t>
            </a:r>
          </a:p>
          <a:p>
            <a:pPr lvl="1"/>
            <a:r>
              <a:rPr lang="de-DE" err="1"/>
              <a:t>Xxx</a:t>
            </a:r>
            <a:endParaRPr lang="de-DE"/>
          </a:p>
          <a:p>
            <a:pPr lvl="1"/>
            <a:endParaRPr lang="de-DE"/>
          </a:p>
          <a:p>
            <a:pPr lvl="0"/>
            <a:r>
              <a:rPr lang="de-DE"/>
              <a:t>Beratungskompetenz</a:t>
            </a:r>
          </a:p>
          <a:p>
            <a:pPr lvl="1"/>
            <a:r>
              <a:rPr lang="de-DE" err="1"/>
              <a:t>Xxx</a:t>
            </a:r>
            <a:endParaRPr lang="de-DE"/>
          </a:p>
          <a:p>
            <a:pPr lvl="1"/>
            <a:r>
              <a:rPr lang="de-DE" err="1"/>
              <a:t>Xxx</a:t>
            </a:r>
            <a:endParaRPr lang="de-DE"/>
          </a:p>
          <a:p>
            <a:pPr lvl="1"/>
            <a:endParaRPr lang="de-DE"/>
          </a:p>
          <a:p>
            <a:pPr lvl="0"/>
            <a:r>
              <a:rPr lang="de-DE"/>
              <a:t>Sprachen</a:t>
            </a:r>
          </a:p>
          <a:p>
            <a:pPr lvl="1"/>
            <a:r>
              <a:rPr lang="de-DE" err="1"/>
              <a:t>Xxx</a:t>
            </a:r>
            <a:endParaRPr lang="de-DE"/>
          </a:p>
          <a:p>
            <a:pPr lvl="0"/>
            <a:endParaRPr lang="de-DE"/>
          </a:p>
        </p:txBody>
      </p:sp>
      <p:cxnSp>
        <p:nvCxnSpPr>
          <p:cNvPr id="21" name="Gerader Verbinder 16">
            <a:extLst>
              <a:ext uri="{FF2B5EF4-FFF2-40B4-BE49-F238E27FC236}">
                <a16:creationId xmlns:a16="http://schemas.microsoft.com/office/drawing/2014/main" id="{5C66976F-52CF-B74F-AA53-373A982B2B8F}"/>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98B15E0-B8ED-1B44-8926-FC136D7B64A4}"/>
              </a:ext>
            </a:extLst>
          </p:cNvPr>
          <p:cNvSpPr txBox="1"/>
          <p:nvPr userDrawn="1"/>
        </p:nvSpPr>
        <p:spPr>
          <a:xfrm>
            <a:off x="4583832" y="2990784"/>
            <a:ext cx="3013115" cy="179328"/>
          </a:xfrm>
          <a:prstGeom prst="rect">
            <a:avLst/>
          </a:prstGeom>
        </p:spPr>
        <p:txBody>
          <a:bodyPr vert="horz" wrap="square" lIns="0" tIns="0" rIns="0" bIns="0" rtlCol="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de-DE" sz="1400" b="1">
                <a:latin typeface="+mj-lt"/>
              </a:rPr>
              <a:t>Auszug relevante Projekterfahrung</a:t>
            </a:r>
          </a:p>
        </p:txBody>
      </p:sp>
      <p:sp>
        <p:nvSpPr>
          <p:cNvPr id="25" name="Bildplatzhalter 6">
            <a:extLst>
              <a:ext uri="{FF2B5EF4-FFF2-40B4-BE49-F238E27FC236}">
                <a16:creationId xmlns:a16="http://schemas.microsoft.com/office/drawing/2014/main" id="{41467E95-F0AF-3D43-9044-02A13C7099B0}"/>
              </a:ext>
            </a:extLst>
          </p:cNvPr>
          <p:cNvSpPr>
            <a:spLocks noGrp="1"/>
          </p:cNvSpPr>
          <p:nvPr>
            <p:ph type="pic" sz="quarter" idx="13"/>
          </p:nvPr>
        </p:nvSpPr>
        <p:spPr>
          <a:xfrm>
            <a:off x="0" y="0"/>
            <a:ext cx="4204800" cy="2800800"/>
          </a:xfrm>
          <a:prstGeom prst="rect">
            <a:avLst/>
          </a:prstGeom>
          <a:solidFill>
            <a:schemeClr val="tx1"/>
          </a:solidFill>
        </p:spPr>
        <p:txBody>
          <a:bodyPr/>
          <a:lstStyle>
            <a:lvl1pPr>
              <a:defRPr>
                <a:solidFill>
                  <a:schemeClr val="bg1"/>
                </a:solidFill>
              </a:defRPr>
            </a:lvl1pPr>
          </a:lstStyle>
          <a:p>
            <a:r>
              <a:rPr lang="de-DE"/>
              <a:t>Bild durch Klicken auf Symbol hinzufügen</a:t>
            </a:r>
          </a:p>
        </p:txBody>
      </p:sp>
      <p:pic>
        <p:nvPicPr>
          <p:cNvPr id="16" name="Grafik 15">
            <a:extLst>
              <a:ext uri="{FF2B5EF4-FFF2-40B4-BE49-F238E27FC236}">
                <a16:creationId xmlns:a16="http://schemas.microsoft.com/office/drawing/2014/main" id="{3E91851C-DE72-7F45-8F25-91F3E256DE7A}"/>
              </a:ext>
            </a:extLst>
          </p:cNvPr>
          <p:cNvPicPr>
            <a:picLocks noChangeAspect="1"/>
          </p:cNvPicPr>
          <p:nvPr userDrawn="1"/>
        </p:nvPicPr>
        <p:blipFill>
          <a:blip r:embed="rId2"/>
          <a:srcRect/>
          <a:stretch/>
        </p:blipFill>
        <p:spPr>
          <a:xfrm>
            <a:off x="485855" y="6580211"/>
            <a:ext cx="703719" cy="142855"/>
          </a:xfrm>
          <a:prstGeom prst="rect">
            <a:avLst/>
          </a:prstGeom>
        </p:spPr>
      </p:pic>
      <p:sp>
        <p:nvSpPr>
          <p:cNvPr id="15" name="Textplatzhalter 11">
            <a:extLst>
              <a:ext uri="{FF2B5EF4-FFF2-40B4-BE49-F238E27FC236}">
                <a16:creationId xmlns:a16="http://schemas.microsoft.com/office/drawing/2014/main" id="{B3AA878F-2749-F141-87A5-C89CB10466D8}"/>
              </a:ext>
            </a:extLst>
          </p:cNvPr>
          <p:cNvSpPr>
            <a:spLocks noGrp="1"/>
          </p:cNvSpPr>
          <p:nvPr>
            <p:ph type="body" sz="quarter" idx="28" hasCustomPrompt="1"/>
          </p:nvPr>
        </p:nvSpPr>
        <p:spPr>
          <a:xfrm>
            <a:off x="4546525" y="792949"/>
            <a:ext cx="2355897" cy="402896"/>
          </a:xfrm>
          <a:prstGeom prst="rect">
            <a:avLst/>
          </a:prstGeom>
          <a:solidFill>
            <a:schemeClr val="accent1"/>
          </a:solidFill>
        </p:spPr>
        <p:txBody>
          <a:bodyPr wrap="none" lIns="18000" tIns="18000" rIns="18000" bIns="0" anchor="ctr">
            <a:spAutoFit/>
          </a:bodyPr>
          <a:lstStyle>
            <a:lvl1pPr>
              <a:lnSpc>
                <a:spcPct val="100000"/>
              </a:lnSpc>
              <a:defRPr sz="2500" cap="all" baseline="0">
                <a:solidFill>
                  <a:schemeClr val="bg1"/>
                </a:solidFill>
                <a:latin typeface="Bandeins Strange Bold Extd Half" panose="00000500000000000000" pitchFamily="50" charset="0"/>
              </a:defRPr>
            </a:lvl1pPr>
          </a:lstStyle>
          <a:p>
            <a:pPr lvl="0"/>
            <a:r>
              <a:rPr lang="de-DE"/>
              <a:t> Nachname </a:t>
            </a:r>
          </a:p>
        </p:txBody>
      </p:sp>
      <p:cxnSp>
        <p:nvCxnSpPr>
          <p:cNvPr id="19" name="Gerade Verbindung 38">
            <a:extLst>
              <a:ext uri="{FF2B5EF4-FFF2-40B4-BE49-F238E27FC236}">
                <a16:creationId xmlns:a16="http://schemas.microsoft.com/office/drawing/2014/main" id="{B641B051-C7CA-EF47-9CE8-030E1CF5895C}"/>
              </a:ext>
            </a:extLst>
          </p:cNvPr>
          <p:cNvCxnSpPr>
            <a:cxnSpLocks/>
          </p:cNvCxnSpPr>
          <p:nvPr userDrawn="1"/>
        </p:nvCxnSpPr>
        <p:spPr>
          <a:xfrm>
            <a:off x="0" y="2807647"/>
            <a:ext cx="12191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62FAD9B-34D4-8D45-994D-4C1E99CDA3DD}"/>
              </a:ext>
            </a:extLst>
          </p:cNvPr>
          <p:cNvSpPr txBox="1"/>
          <p:nvPr userDrawn="1"/>
        </p:nvSpPr>
        <p:spPr>
          <a:xfrm>
            <a:off x="5979459" y="3989294"/>
            <a:ext cx="0" cy="0"/>
          </a:xfrm>
          <a:prstGeom prst="rect">
            <a:avLst/>
          </a:prstGeom>
        </p:spPr>
        <p:txBody>
          <a:bodyPr vert="horz" wrap="none" lIns="0" tIns="0" rIns="0" bIns="0" rtlCol="0">
            <a:noAutofit/>
          </a:bodyPr>
          <a:lstStyle/>
          <a:p>
            <a:pPr algn="l"/>
            <a:endParaRPr lang="de-DE" sz="1400" err="1"/>
          </a:p>
        </p:txBody>
      </p:sp>
      <p:sp>
        <p:nvSpPr>
          <p:cNvPr id="14" name="Textplatzhalter 13">
            <a:extLst>
              <a:ext uri="{FF2B5EF4-FFF2-40B4-BE49-F238E27FC236}">
                <a16:creationId xmlns:a16="http://schemas.microsoft.com/office/drawing/2014/main" id="{EF7599EE-E91F-324D-982B-7AB7614B1492}"/>
              </a:ext>
            </a:extLst>
          </p:cNvPr>
          <p:cNvSpPr>
            <a:spLocks noGrp="1"/>
          </p:cNvSpPr>
          <p:nvPr>
            <p:ph type="body" sz="quarter" idx="30"/>
          </p:nvPr>
        </p:nvSpPr>
        <p:spPr>
          <a:xfrm>
            <a:off x="4600419" y="3242487"/>
            <a:ext cx="7122315" cy="3071467"/>
          </a:xfrm>
        </p:spPr>
        <p:txBody>
          <a:bodyPr>
            <a:noAutofit/>
          </a:bodyPr>
          <a:lstStyle>
            <a:lvl1pPr>
              <a:lnSpc>
                <a:spcPct val="120000"/>
              </a:lnSpc>
              <a:spcBef>
                <a:spcPts val="0"/>
              </a:spcBef>
              <a:defRPr sz="1100" b="1"/>
            </a:lvl1pPr>
            <a:lvl2pPr>
              <a:lnSpc>
                <a:spcPct val="120000"/>
              </a:lnSpc>
              <a:buClr>
                <a:schemeClr val="tx1"/>
              </a:buClr>
              <a:defRPr sz="1100"/>
            </a:lvl2pPr>
            <a:lvl3pPr>
              <a:lnSpc>
                <a:spcPct val="120000"/>
              </a:lnSpc>
              <a:buClr>
                <a:schemeClr val="tx1"/>
              </a:buClr>
              <a:defRPr sz="1100"/>
            </a:lvl3pPr>
            <a:lvl4pPr>
              <a:lnSpc>
                <a:spcPct val="120000"/>
              </a:lnSpc>
              <a:buClr>
                <a:schemeClr val="tx1"/>
              </a:buClr>
              <a:defRPr sz="1100"/>
            </a:lvl4pPr>
            <a:lvl5pPr>
              <a:lnSpc>
                <a:spcPct val="120000"/>
              </a:lnSpc>
              <a:buClr>
                <a:schemeClr val="tx1"/>
              </a:buClr>
              <a:defRPr sz="11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514294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B5146-201D-4C1C-8B74-7E1FBC811A37}"/>
              </a:ext>
            </a:extLst>
          </p:cNvPr>
          <p:cNvSpPr>
            <a:spLocks noGrp="1"/>
          </p:cNvSpPr>
          <p:nvPr>
            <p:ph type="title" hasCustomPrompt="1"/>
          </p:nvPr>
        </p:nvSpPr>
        <p:spPr/>
        <p:txBody>
          <a:bodyPr/>
          <a:lstStyle>
            <a:lvl1pPr>
              <a:defRPr cap="none" baseline="0"/>
            </a:lvl1pPr>
          </a:lstStyle>
          <a:p>
            <a:r>
              <a:rPr lang="de-DE"/>
              <a:t>Agenda</a:t>
            </a:r>
          </a:p>
        </p:txBody>
      </p:sp>
      <p:sp>
        <p:nvSpPr>
          <p:cNvPr id="9" name="Textplatzhalter 8">
            <a:extLst>
              <a:ext uri="{FF2B5EF4-FFF2-40B4-BE49-F238E27FC236}">
                <a16:creationId xmlns:a16="http://schemas.microsoft.com/office/drawing/2014/main" id="{263831CB-FE42-45BC-A9E5-4CBC41B01706}"/>
              </a:ext>
            </a:extLst>
          </p:cNvPr>
          <p:cNvSpPr>
            <a:spLocks noGrp="1"/>
          </p:cNvSpPr>
          <p:nvPr>
            <p:ph type="body" sz="quarter" idx="13" hasCustomPrompt="1"/>
          </p:nvPr>
        </p:nvSpPr>
        <p:spPr>
          <a:xfrm>
            <a:off x="481013" y="1825563"/>
            <a:ext cx="9359900" cy="492443"/>
          </a:xfrm>
          <a:prstGeom prst="rect">
            <a:avLst/>
          </a:prstGeom>
        </p:spPr>
        <p:txBody>
          <a:bodyPr anchor="ctr">
            <a:spAutoFit/>
          </a:bodyPr>
          <a:lstStyle>
            <a:lvl1pPr marL="0" indent="0">
              <a:buNone/>
              <a:defRPr sz="3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1</a:t>
            </a:r>
          </a:p>
        </p:txBody>
      </p:sp>
      <p:cxnSp>
        <p:nvCxnSpPr>
          <p:cNvPr id="11" name="Gerader Verbinder 10">
            <a:extLst>
              <a:ext uri="{FF2B5EF4-FFF2-40B4-BE49-F238E27FC236}">
                <a16:creationId xmlns:a16="http://schemas.microsoft.com/office/drawing/2014/main" id="{0B88AE01-7DEB-4613-98FF-8EBF97A1C0F1}"/>
              </a:ext>
            </a:extLst>
          </p:cNvPr>
          <p:cNvCxnSpPr>
            <a:cxnSpLocks/>
          </p:cNvCxnSpPr>
          <p:nvPr/>
        </p:nvCxnSpPr>
        <p:spPr>
          <a:xfrm>
            <a:off x="0" y="237875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Textplatzhalter 13">
            <a:extLst>
              <a:ext uri="{FF2B5EF4-FFF2-40B4-BE49-F238E27FC236}">
                <a16:creationId xmlns:a16="http://schemas.microsoft.com/office/drawing/2014/main" id="{53E9B660-E970-443B-988F-9C97F5CF288C}"/>
              </a:ext>
            </a:extLst>
          </p:cNvPr>
          <p:cNvSpPr>
            <a:spLocks noGrp="1"/>
          </p:cNvSpPr>
          <p:nvPr>
            <p:ph type="body" sz="quarter" idx="14" hasCustomPrompt="1"/>
          </p:nvPr>
        </p:nvSpPr>
        <p:spPr>
          <a:xfrm>
            <a:off x="9842582" y="182085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15" name="Textplatzhalter 8">
            <a:extLst>
              <a:ext uri="{FF2B5EF4-FFF2-40B4-BE49-F238E27FC236}">
                <a16:creationId xmlns:a16="http://schemas.microsoft.com/office/drawing/2014/main" id="{341C13F9-4DEB-4A89-8A6B-8F027657255D}"/>
              </a:ext>
            </a:extLst>
          </p:cNvPr>
          <p:cNvSpPr>
            <a:spLocks noGrp="1"/>
          </p:cNvSpPr>
          <p:nvPr>
            <p:ph type="body" sz="quarter" idx="15" hasCustomPrompt="1"/>
          </p:nvPr>
        </p:nvSpPr>
        <p:spPr>
          <a:xfrm>
            <a:off x="481013" y="2441439"/>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2</a:t>
            </a:r>
          </a:p>
        </p:txBody>
      </p:sp>
      <p:sp>
        <p:nvSpPr>
          <p:cNvPr id="16" name="Textplatzhalter 8">
            <a:extLst>
              <a:ext uri="{FF2B5EF4-FFF2-40B4-BE49-F238E27FC236}">
                <a16:creationId xmlns:a16="http://schemas.microsoft.com/office/drawing/2014/main" id="{9897B0AE-8AB8-49C2-9898-50984E36AFA5}"/>
              </a:ext>
            </a:extLst>
          </p:cNvPr>
          <p:cNvSpPr>
            <a:spLocks noGrp="1"/>
          </p:cNvSpPr>
          <p:nvPr>
            <p:ph type="body" sz="quarter" idx="16" hasCustomPrompt="1"/>
          </p:nvPr>
        </p:nvSpPr>
        <p:spPr>
          <a:xfrm>
            <a:off x="481013" y="3053956"/>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3</a:t>
            </a:r>
          </a:p>
        </p:txBody>
      </p:sp>
      <p:sp>
        <p:nvSpPr>
          <p:cNvPr id="17" name="Textplatzhalter 8">
            <a:extLst>
              <a:ext uri="{FF2B5EF4-FFF2-40B4-BE49-F238E27FC236}">
                <a16:creationId xmlns:a16="http://schemas.microsoft.com/office/drawing/2014/main" id="{42FB0066-9EB6-4A1F-AEF7-65C7BED8FB6B}"/>
              </a:ext>
            </a:extLst>
          </p:cNvPr>
          <p:cNvSpPr>
            <a:spLocks noGrp="1"/>
          </p:cNvSpPr>
          <p:nvPr>
            <p:ph type="body" sz="quarter" idx="17" hasCustomPrompt="1"/>
          </p:nvPr>
        </p:nvSpPr>
        <p:spPr>
          <a:xfrm>
            <a:off x="481013" y="3670295"/>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4</a:t>
            </a:r>
          </a:p>
        </p:txBody>
      </p:sp>
      <p:sp>
        <p:nvSpPr>
          <p:cNvPr id="18" name="Textplatzhalter 8">
            <a:extLst>
              <a:ext uri="{FF2B5EF4-FFF2-40B4-BE49-F238E27FC236}">
                <a16:creationId xmlns:a16="http://schemas.microsoft.com/office/drawing/2014/main" id="{F918DED1-6D3D-4615-B4E3-DC0349DE039B}"/>
              </a:ext>
            </a:extLst>
          </p:cNvPr>
          <p:cNvSpPr>
            <a:spLocks noGrp="1"/>
          </p:cNvSpPr>
          <p:nvPr>
            <p:ph type="body" sz="quarter" idx="18" hasCustomPrompt="1"/>
          </p:nvPr>
        </p:nvSpPr>
        <p:spPr>
          <a:xfrm>
            <a:off x="481013" y="4285157"/>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5</a:t>
            </a:r>
          </a:p>
        </p:txBody>
      </p:sp>
      <p:sp>
        <p:nvSpPr>
          <p:cNvPr id="19" name="Textplatzhalter 8">
            <a:extLst>
              <a:ext uri="{FF2B5EF4-FFF2-40B4-BE49-F238E27FC236}">
                <a16:creationId xmlns:a16="http://schemas.microsoft.com/office/drawing/2014/main" id="{07E82459-0C66-458A-907F-EF1EEFDD29C5}"/>
              </a:ext>
            </a:extLst>
          </p:cNvPr>
          <p:cNvSpPr>
            <a:spLocks noGrp="1"/>
          </p:cNvSpPr>
          <p:nvPr>
            <p:ph type="body" sz="quarter" idx="19" hasCustomPrompt="1"/>
          </p:nvPr>
        </p:nvSpPr>
        <p:spPr>
          <a:xfrm>
            <a:off x="481013" y="4897932"/>
            <a:ext cx="9359900" cy="492443"/>
          </a:xfrm>
          <a:prstGeom prst="rect">
            <a:avLst/>
          </a:prstGeom>
        </p:spPr>
        <p:txBody>
          <a:bodyPr anchor="ctr">
            <a:spAutoFit/>
          </a:bodyPr>
          <a:lstStyle>
            <a:lvl1pPr marL="0" indent="0">
              <a:buNone/>
              <a:defRPr sz="3200" b="1">
                <a:latin typeface="Bandeins Strange"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Kapitel 6</a:t>
            </a:r>
          </a:p>
        </p:txBody>
      </p:sp>
      <p:sp>
        <p:nvSpPr>
          <p:cNvPr id="20" name="Textplatzhalter 13">
            <a:extLst>
              <a:ext uri="{FF2B5EF4-FFF2-40B4-BE49-F238E27FC236}">
                <a16:creationId xmlns:a16="http://schemas.microsoft.com/office/drawing/2014/main" id="{8012AE3D-5E2A-47EF-AF54-0F79411CD3E4}"/>
              </a:ext>
            </a:extLst>
          </p:cNvPr>
          <p:cNvSpPr>
            <a:spLocks noGrp="1"/>
          </p:cNvSpPr>
          <p:nvPr>
            <p:ph type="body" sz="quarter" idx="20" hasCustomPrompt="1"/>
          </p:nvPr>
        </p:nvSpPr>
        <p:spPr>
          <a:xfrm>
            <a:off x="9842582" y="243589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1" name="Textplatzhalter 13">
            <a:extLst>
              <a:ext uri="{FF2B5EF4-FFF2-40B4-BE49-F238E27FC236}">
                <a16:creationId xmlns:a16="http://schemas.microsoft.com/office/drawing/2014/main" id="{07BF5B09-FF04-4E76-95C7-571D8881D520}"/>
              </a:ext>
            </a:extLst>
          </p:cNvPr>
          <p:cNvSpPr>
            <a:spLocks noGrp="1"/>
          </p:cNvSpPr>
          <p:nvPr>
            <p:ph type="body" sz="quarter" idx="21" hasCustomPrompt="1"/>
          </p:nvPr>
        </p:nvSpPr>
        <p:spPr>
          <a:xfrm>
            <a:off x="9842582" y="305093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2" name="Textplatzhalter 13">
            <a:extLst>
              <a:ext uri="{FF2B5EF4-FFF2-40B4-BE49-F238E27FC236}">
                <a16:creationId xmlns:a16="http://schemas.microsoft.com/office/drawing/2014/main" id="{7A101AF6-B5C2-484D-9715-7055A93A1845}"/>
              </a:ext>
            </a:extLst>
          </p:cNvPr>
          <p:cNvSpPr>
            <a:spLocks noGrp="1"/>
          </p:cNvSpPr>
          <p:nvPr>
            <p:ph type="body" sz="quarter" idx="22" hasCustomPrompt="1"/>
          </p:nvPr>
        </p:nvSpPr>
        <p:spPr>
          <a:xfrm>
            <a:off x="9842582" y="366597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3" name="Textplatzhalter 13">
            <a:extLst>
              <a:ext uri="{FF2B5EF4-FFF2-40B4-BE49-F238E27FC236}">
                <a16:creationId xmlns:a16="http://schemas.microsoft.com/office/drawing/2014/main" id="{AA95669E-E73F-49EB-A738-EBE1E9D76177}"/>
              </a:ext>
            </a:extLst>
          </p:cNvPr>
          <p:cNvSpPr>
            <a:spLocks noGrp="1"/>
          </p:cNvSpPr>
          <p:nvPr>
            <p:ph type="body" sz="quarter" idx="23" hasCustomPrompt="1"/>
          </p:nvPr>
        </p:nvSpPr>
        <p:spPr>
          <a:xfrm>
            <a:off x="9842582" y="4281006"/>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sp>
        <p:nvSpPr>
          <p:cNvPr id="24" name="Textplatzhalter 13">
            <a:extLst>
              <a:ext uri="{FF2B5EF4-FFF2-40B4-BE49-F238E27FC236}">
                <a16:creationId xmlns:a16="http://schemas.microsoft.com/office/drawing/2014/main" id="{C3C3DC48-5636-4701-97EF-B5EA32D1C3F5}"/>
              </a:ext>
            </a:extLst>
          </p:cNvPr>
          <p:cNvSpPr>
            <a:spLocks noGrp="1"/>
          </p:cNvSpPr>
          <p:nvPr>
            <p:ph type="body" sz="quarter" idx="24" hasCustomPrompt="1"/>
          </p:nvPr>
        </p:nvSpPr>
        <p:spPr>
          <a:xfrm>
            <a:off x="9842582" y="4896059"/>
            <a:ext cx="1869993" cy="432000"/>
          </a:xfrm>
          <a:prstGeom prst="rect">
            <a:avLst/>
          </a:prstGeom>
        </p:spPr>
        <p:txBody>
          <a:bodyPr anchor="b" anchorCtr="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de-DE"/>
              <a:t>Seite X</a:t>
            </a:r>
          </a:p>
        </p:txBody>
      </p:sp>
      <p:cxnSp>
        <p:nvCxnSpPr>
          <p:cNvPr id="25" name="Gerader Verbinder 24">
            <a:extLst>
              <a:ext uri="{FF2B5EF4-FFF2-40B4-BE49-F238E27FC236}">
                <a16:creationId xmlns:a16="http://schemas.microsoft.com/office/drawing/2014/main" id="{DEFE3953-420E-4DA4-BC0B-A5FBD70965AE}"/>
              </a:ext>
            </a:extLst>
          </p:cNvPr>
          <p:cNvCxnSpPr>
            <a:cxnSpLocks/>
          </p:cNvCxnSpPr>
          <p:nvPr/>
        </p:nvCxnSpPr>
        <p:spPr>
          <a:xfrm>
            <a:off x="0" y="299379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A4D413F-87C6-418E-88A3-0F3FC8F111B7}"/>
              </a:ext>
            </a:extLst>
          </p:cNvPr>
          <p:cNvCxnSpPr>
            <a:cxnSpLocks/>
          </p:cNvCxnSpPr>
          <p:nvPr/>
        </p:nvCxnSpPr>
        <p:spPr>
          <a:xfrm>
            <a:off x="0" y="360883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49B8F1C2-4330-4725-AF63-7A1295C06CFE}"/>
              </a:ext>
            </a:extLst>
          </p:cNvPr>
          <p:cNvCxnSpPr>
            <a:cxnSpLocks/>
          </p:cNvCxnSpPr>
          <p:nvPr/>
        </p:nvCxnSpPr>
        <p:spPr>
          <a:xfrm>
            <a:off x="-40" y="4223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6B6940E-6A46-452D-A160-4CE726B7ACDF}"/>
              </a:ext>
            </a:extLst>
          </p:cNvPr>
          <p:cNvCxnSpPr>
            <a:cxnSpLocks/>
          </p:cNvCxnSpPr>
          <p:nvPr/>
        </p:nvCxnSpPr>
        <p:spPr>
          <a:xfrm>
            <a:off x="0" y="483891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Gerader Verbinder 27">
            <a:extLst>
              <a:ext uri="{FF2B5EF4-FFF2-40B4-BE49-F238E27FC236}">
                <a16:creationId xmlns:a16="http://schemas.microsoft.com/office/drawing/2014/main" id="{1B474A83-533E-034A-B57B-9C4AA323524B}"/>
              </a:ext>
            </a:extLst>
          </p:cNvPr>
          <p:cNvCxnSpPr>
            <a:cxnSpLocks/>
          </p:cNvCxnSpPr>
          <p:nvPr userDrawn="1"/>
        </p:nvCxnSpPr>
        <p:spPr>
          <a:xfrm>
            <a:off x="0" y="5451688"/>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36D0AAF-CA99-9549-8F49-037FD85975EA}"/>
              </a:ext>
            </a:extLst>
          </p:cNvPr>
          <p:cNvSpPr txBox="1"/>
          <p:nvPr userDrawn="1"/>
        </p:nvSpPr>
        <p:spPr>
          <a:xfrm>
            <a:off x="1445559" y="641424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pic>
        <p:nvPicPr>
          <p:cNvPr id="29" name="Grafik 28">
            <a:extLst>
              <a:ext uri="{FF2B5EF4-FFF2-40B4-BE49-F238E27FC236}">
                <a16:creationId xmlns:a16="http://schemas.microsoft.com/office/drawing/2014/main" id="{A4D25783-B89E-2546-8924-CDA2A10B67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31" name="Gerader Verbinder 16">
            <a:extLst>
              <a:ext uri="{FF2B5EF4-FFF2-40B4-BE49-F238E27FC236}">
                <a16:creationId xmlns:a16="http://schemas.microsoft.com/office/drawing/2014/main" id="{E0A17CF4-5D34-B64B-8EBF-74F420358544}"/>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Rechteck 12">
            <a:extLst>
              <a:ext uri="{FF2B5EF4-FFF2-40B4-BE49-F238E27FC236}">
                <a16:creationId xmlns:a16="http://schemas.microsoft.com/office/drawing/2014/main" id="{00B84A25-4894-2B47-97CB-735C1FEBEE3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32" name="Footer Placeholder 5">
            <a:extLst>
              <a:ext uri="{FF2B5EF4-FFF2-40B4-BE49-F238E27FC236}">
                <a16:creationId xmlns:a16="http://schemas.microsoft.com/office/drawing/2014/main" id="{90B3DA8F-E2D4-814C-BCF8-75159A1E07C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3823863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ubtitle Text">
    <p:spTree>
      <p:nvGrpSpPr>
        <p:cNvPr id="1" name=""/>
        <p:cNvGrpSpPr/>
        <p:nvPr/>
      </p:nvGrpSpPr>
      <p:grpSpPr>
        <a:xfrm>
          <a:off x="0" y="0"/>
          <a:ext cx="0" cy="0"/>
          <a:chOff x="0" y="0"/>
          <a:chExt cx="0" cy="0"/>
        </a:xfrm>
      </p:grpSpPr>
      <p:sp>
        <p:nvSpPr>
          <p:cNvPr id="4" name="Textplatzhalter 11">
            <a:extLst>
              <a:ext uri="{FF2B5EF4-FFF2-40B4-BE49-F238E27FC236}">
                <a16:creationId xmlns:a16="http://schemas.microsoft.com/office/drawing/2014/main" id="{E255202F-7BB2-EF4E-84BC-E7D92A263994}"/>
              </a:ext>
            </a:extLst>
          </p:cNvPr>
          <p:cNvSpPr>
            <a:spLocks noGrp="1"/>
          </p:cNvSpPr>
          <p:nvPr>
            <p:ph type="body" sz="quarter" idx="13" hasCustomPrompt="1"/>
          </p:nvPr>
        </p:nvSpPr>
        <p:spPr>
          <a:xfrm>
            <a:off x="478907" y="365539"/>
            <a:ext cx="4326887" cy="124650"/>
          </a:xfrm>
          <a:prstGeom prst="rect">
            <a:avLst/>
          </a:prstGeom>
        </p:spPr>
        <p:txBody>
          <a:bodyPr lIns="0" tIns="0" rIns="0" bIns="0">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extplatzhalter 7">
            <a:extLst>
              <a:ext uri="{FF2B5EF4-FFF2-40B4-BE49-F238E27FC236}">
                <a16:creationId xmlns:a16="http://schemas.microsoft.com/office/drawing/2014/main" id="{0CC03B78-5F4B-C54B-A9BA-9BB15F39B7AA}"/>
              </a:ext>
            </a:extLst>
          </p:cNvPr>
          <p:cNvSpPr>
            <a:spLocks noGrp="1"/>
          </p:cNvSpPr>
          <p:nvPr>
            <p:ph type="body" sz="quarter" idx="15" hasCustomPrompt="1"/>
          </p:nvPr>
        </p:nvSpPr>
        <p:spPr>
          <a:xfrm>
            <a:off x="479505" y="6220275"/>
            <a:ext cx="11229895"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7" name="Titel 1">
            <a:extLst>
              <a:ext uri="{FF2B5EF4-FFF2-40B4-BE49-F238E27FC236}">
                <a16:creationId xmlns:a16="http://schemas.microsoft.com/office/drawing/2014/main" id="{3B75D204-0D9F-8B4F-91C9-831E6F35830A}"/>
              </a:ext>
            </a:extLst>
          </p:cNvPr>
          <p:cNvSpPr>
            <a:spLocks noGrp="1"/>
          </p:cNvSpPr>
          <p:nvPr>
            <p:ph type="title" hasCustomPrompt="1"/>
          </p:nvPr>
        </p:nvSpPr>
        <p:spPr>
          <a:xfrm>
            <a:off x="481013" y="555463"/>
            <a:ext cx="11229895" cy="461665"/>
          </a:xfrm>
        </p:spPr>
        <p:txBody>
          <a:bodyPr/>
          <a:lstStyle>
            <a:lvl1pPr>
              <a:defRPr cap="none" baseline="0"/>
            </a:lvl1pPr>
          </a:lstStyle>
          <a:p>
            <a:r>
              <a:rPr lang="de-DE"/>
              <a:t>Titel</a:t>
            </a:r>
          </a:p>
        </p:txBody>
      </p:sp>
      <p:pic>
        <p:nvPicPr>
          <p:cNvPr id="9" name="Grafik 8">
            <a:extLst>
              <a:ext uri="{FF2B5EF4-FFF2-40B4-BE49-F238E27FC236}">
                <a16:creationId xmlns:a16="http://schemas.microsoft.com/office/drawing/2014/main" id="{75240812-7FD3-DA46-AC86-67C09861A799}"/>
              </a:ext>
            </a:extLst>
          </p:cNvPr>
          <p:cNvPicPr>
            <a:picLocks noChangeAspect="1"/>
          </p:cNvPicPr>
          <p:nvPr userDrawn="1"/>
        </p:nvPicPr>
        <p:blipFill>
          <a:blip r:embed="rId2"/>
          <a:srcRect/>
          <a:stretch/>
        </p:blipFill>
        <p:spPr>
          <a:xfrm>
            <a:off x="485855" y="6580211"/>
            <a:ext cx="703719" cy="142855"/>
          </a:xfrm>
          <a:prstGeom prst="rect">
            <a:avLst/>
          </a:prstGeom>
        </p:spPr>
      </p:pic>
      <p:sp>
        <p:nvSpPr>
          <p:cNvPr id="8" name="Textplatzhalter 9">
            <a:extLst>
              <a:ext uri="{FF2B5EF4-FFF2-40B4-BE49-F238E27FC236}">
                <a16:creationId xmlns:a16="http://schemas.microsoft.com/office/drawing/2014/main" id="{EBC206A4-147C-644A-961C-DED22C57B1F1}"/>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4" name="Gerader Verbinder 16">
            <a:extLst>
              <a:ext uri="{FF2B5EF4-FFF2-40B4-BE49-F238E27FC236}">
                <a16:creationId xmlns:a16="http://schemas.microsoft.com/office/drawing/2014/main" id="{7433445D-8C43-464B-9EF4-131A98A0A0F3}"/>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Rechteck 12">
            <a:extLst>
              <a:ext uri="{FF2B5EF4-FFF2-40B4-BE49-F238E27FC236}">
                <a16:creationId xmlns:a16="http://schemas.microsoft.com/office/drawing/2014/main" id="{0A7D8329-EF18-0B4D-B512-C4B8F562F873}"/>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1" name="Footer Placeholder 5">
            <a:extLst>
              <a:ext uri="{FF2B5EF4-FFF2-40B4-BE49-F238E27FC236}">
                <a16:creationId xmlns:a16="http://schemas.microsoft.com/office/drawing/2014/main" id="{4603E485-A509-7A49-B50F-66BD0F927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Fußzeile | Ort | November, 2021</a:t>
            </a:r>
            <a:endParaRPr lang="de-DE" b="1"/>
          </a:p>
        </p:txBody>
      </p:sp>
      <p:sp>
        <p:nvSpPr>
          <p:cNvPr id="3" name="Inhaltsplatzhalter 2">
            <a:extLst>
              <a:ext uri="{FF2B5EF4-FFF2-40B4-BE49-F238E27FC236}">
                <a16:creationId xmlns:a16="http://schemas.microsoft.com/office/drawing/2014/main" id="{7E10A917-01D4-AE4B-9CF6-AD74B9EBEE50}"/>
              </a:ext>
            </a:extLst>
          </p:cNvPr>
          <p:cNvSpPr>
            <a:spLocks noGrp="1"/>
          </p:cNvSpPr>
          <p:nvPr>
            <p:ph sz="quarter" idx="16"/>
          </p:nvPr>
        </p:nvSpPr>
        <p:spPr>
          <a:xfrm>
            <a:off x="479425" y="1763713"/>
            <a:ext cx="11361738" cy="43021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788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_Alt1">
    <p:spTree>
      <p:nvGrpSpPr>
        <p:cNvPr id="1" name=""/>
        <p:cNvGrpSpPr/>
        <p:nvPr/>
      </p:nvGrpSpPr>
      <p:grpSpPr>
        <a:xfrm>
          <a:off x="0" y="0"/>
          <a:ext cx="0" cy="0"/>
          <a:chOff x="0" y="0"/>
          <a:chExt cx="0" cy="0"/>
        </a:xfrm>
      </p:grpSpPr>
      <p:sp>
        <p:nvSpPr>
          <p:cNvPr id="3" name="Textplatzhalter 16">
            <a:extLst>
              <a:ext uri="{FF2B5EF4-FFF2-40B4-BE49-F238E27FC236}">
                <a16:creationId xmlns:a16="http://schemas.microsoft.com/office/drawing/2014/main" id="{2A01A151-4226-4D04-9454-D9F1480A3602}"/>
              </a:ext>
            </a:extLst>
          </p:cNvPr>
          <p:cNvSpPr>
            <a:spLocks noGrp="1"/>
          </p:cNvSpPr>
          <p:nvPr>
            <p:ph type="body" sz="quarter" idx="15" hasCustomPrompt="1"/>
          </p:nvPr>
        </p:nvSpPr>
        <p:spPr>
          <a:xfrm>
            <a:off x="481013" y="6198994"/>
            <a:ext cx="1281600" cy="260544"/>
          </a:xfrm>
          <a:prstGeom prst="rect">
            <a:avLst/>
          </a:prstGeom>
          <a:blipFill>
            <a:blip r:embed="rId2"/>
            <a:stretch>
              <a:fillRect/>
            </a:stretch>
          </a:blipFill>
        </p:spPr>
        <p:txBody>
          <a:bodyPr/>
          <a:lstStyle>
            <a:lvl1pPr marL="0" indent="0">
              <a:buNone/>
              <a:defRPr sz="100">
                <a:noFill/>
              </a:defRPr>
            </a:lvl1pPr>
          </a:lstStyle>
          <a:p>
            <a:pPr lvl="0"/>
            <a:r>
              <a:rPr lang="de-DE"/>
              <a:t> </a:t>
            </a:r>
          </a:p>
        </p:txBody>
      </p:sp>
      <p:sp>
        <p:nvSpPr>
          <p:cNvPr id="4" name="Titel 1">
            <a:extLst>
              <a:ext uri="{FF2B5EF4-FFF2-40B4-BE49-F238E27FC236}">
                <a16:creationId xmlns:a16="http://schemas.microsoft.com/office/drawing/2014/main" id="{FF29BDC9-3AE5-47C6-ACBF-B100B19CD170}"/>
              </a:ext>
            </a:extLst>
          </p:cNvPr>
          <p:cNvSpPr>
            <a:spLocks noGrp="1"/>
          </p:cNvSpPr>
          <p:nvPr>
            <p:ph type="ctrTitle" hasCustomPrompt="1"/>
          </p:nvPr>
        </p:nvSpPr>
        <p:spPr>
          <a:xfrm>
            <a:off x="486208" y="549275"/>
            <a:ext cx="7481455" cy="2995986"/>
          </a:xfrm>
          <a:prstGeom prst="rect">
            <a:avLst/>
          </a:prstGeom>
        </p:spPr>
        <p:txBody>
          <a:bodyPr anchor="t">
            <a:noAutofit/>
          </a:bodyPr>
          <a:lstStyle>
            <a:lvl1pPr algn="l">
              <a:lnSpc>
                <a:spcPct val="100000"/>
              </a:lnSpc>
              <a:defRPr sz="8800">
                <a:latin typeface="Bandeins Strange Bold Extd Half" panose="00000500000000000000" pitchFamily="50" charset="0"/>
              </a:defRPr>
            </a:lvl1pPr>
          </a:lstStyle>
          <a:p>
            <a:r>
              <a:rPr lang="de-DE"/>
              <a:t>Titel</a:t>
            </a:r>
          </a:p>
        </p:txBody>
      </p:sp>
      <p:sp>
        <p:nvSpPr>
          <p:cNvPr id="5" name="Textplatzhalter 18">
            <a:extLst>
              <a:ext uri="{FF2B5EF4-FFF2-40B4-BE49-F238E27FC236}">
                <a16:creationId xmlns:a16="http://schemas.microsoft.com/office/drawing/2014/main" id="{AB69104A-3EBD-4426-A3A1-4336434F6D48}"/>
              </a:ext>
            </a:extLst>
          </p:cNvPr>
          <p:cNvSpPr>
            <a:spLocks noGrp="1"/>
          </p:cNvSpPr>
          <p:nvPr>
            <p:ph type="body" sz="quarter" idx="16" hasCustomPrompt="1"/>
          </p:nvPr>
        </p:nvSpPr>
        <p:spPr>
          <a:xfrm>
            <a:off x="479425" y="4982440"/>
            <a:ext cx="3743325" cy="583200"/>
          </a:xfrm>
          <a:prstGeom prst="rect">
            <a:avLst/>
          </a:prstGeom>
        </p:spPr>
        <p:txBody>
          <a:bodyPr/>
          <a:lstStyle>
            <a:lvl1pPr marL="0" indent="0">
              <a:buNone/>
              <a:defRPr/>
            </a:lvl1pPr>
            <a:lvl2pPr marL="457200" indent="0">
              <a:buNone/>
              <a:defRPr/>
            </a:lvl2pPr>
          </a:lstStyle>
          <a:p>
            <a:pPr lvl="0"/>
            <a:r>
              <a:rPr lang="de-DE"/>
              <a:t>Name Nachname</a:t>
            </a:r>
          </a:p>
        </p:txBody>
      </p:sp>
      <p:sp>
        <p:nvSpPr>
          <p:cNvPr id="6" name="Inhaltsplatzhalter 2">
            <a:extLst>
              <a:ext uri="{FF2B5EF4-FFF2-40B4-BE49-F238E27FC236}">
                <a16:creationId xmlns:a16="http://schemas.microsoft.com/office/drawing/2014/main" id="{1B0C0FE4-998A-4533-BFF2-DC473807C25F}"/>
              </a:ext>
            </a:extLst>
          </p:cNvPr>
          <p:cNvSpPr>
            <a:spLocks noGrp="1"/>
          </p:cNvSpPr>
          <p:nvPr>
            <p:ph sz="quarter" idx="17"/>
          </p:nvPr>
        </p:nvSpPr>
        <p:spPr>
          <a:xfrm>
            <a:off x="7967663" y="0"/>
            <a:ext cx="4224337" cy="6858000"/>
          </a:xfrm>
          <a:prstGeom prst="rect">
            <a:avLst/>
          </a:prstGeom>
        </p:spPr>
        <p:txBody>
          <a:bodyPr/>
          <a:lstStyle/>
          <a:p>
            <a:pPr lvl="0"/>
            <a:r>
              <a:rPr lang="de-DE"/>
              <a:t>Mastertextformat bearbeiten</a:t>
            </a:r>
          </a:p>
        </p:txBody>
      </p:sp>
      <p:sp>
        <p:nvSpPr>
          <p:cNvPr id="7" name="Textplatzhalter 18">
            <a:extLst>
              <a:ext uri="{FF2B5EF4-FFF2-40B4-BE49-F238E27FC236}">
                <a16:creationId xmlns:a16="http://schemas.microsoft.com/office/drawing/2014/main" id="{ADB0EEB4-DB0B-7649-BA0F-1FC49DD1A263}"/>
              </a:ext>
            </a:extLst>
          </p:cNvPr>
          <p:cNvSpPr>
            <a:spLocks noGrp="1"/>
          </p:cNvSpPr>
          <p:nvPr>
            <p:ph type="body" sz="quarter" idx="18" hasCustomPrompt="1"/>
          </p:nvPr>
        </p:nvSpPr>
        <p:spPr>
          <a:xfrm>
            <a:off x="493892" y="3765886"/>
            <a:ext cx="3743325" cy="583200"/>
          </a:xfrm>
          <a:prstGeom prst="rect">
            <a:avLst/>
          </a:prstGeom>
        </p:spPr>
        <p:txBody>
          <a:bodyPr/>
          <a:lstStyle>
            <a:lvl1pPr marL="0" indent="0" algn="l">
              <a:lnSpc>
                <a:spcPts val="1200"/>
              </a:lnSpc>
              <a:buNone/>
              <a:defRPr/>
            </a:lvl1pPr>
            <a:lvl2pPr marL="457200" indent="0">
              <a:buNone/>
              <a:defRPr/>
            </a:lvl2pPr>
          </a:lstStyle>
          <a:p>
            <a:pPr algn="l">
              <a:lnSpc>
                <a:spcPts val="1200"/>
              </a:lnSpc>
            </a:pPr>
            <a:r>
              <a:rPr lang="de-DE" sz="1600">
                <a:solidFill>
                  <a:srgbClr val="000000"/>
                </a:solidFill>
              </a:rPr>
              <a:t>Hier könnte das Logo </a:t>
            </a:r>
          </a:p>
          <a:p>
            <a:pPr algn="l">
              <a:lnSpc>
                <a:spcPts val="1200"/>
              </a:lnSpc>
            </a:pPr>
            <a:r>
              <a:rPr lang="de-DE" sz="1600">
                <a:solidFill>
                  <a:srgbClr val="000000"/>
                </a:solidFill>
              </a:rPr>
              <a:t>platziert werden</a:t>
            </a:r>
          </a:p>
        </p:txBody>
      </p:sp>
    </p:spTree>
    <p:extLst>
      <p:ext uri="{BB962C8B-B14F-4D97-AF65-F5344CB8AC3E}">
        <p14:creationId xmlns:p14="http://schemas.microsoft.com/office/powerpoint/2010/main" val="100091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B5146-201D-4C1C-8B74-7E1FBC811A37}"/>
              </a:ext>
            </a:extLst>
          </p:cNvPr>
          <p:cNvSpPr>
            <a:spLocks noGrp="1"/>
          </p:cNvSpPr>
          <p:nvPr>
            <p:ph type="title" hasCustomPrompt="1"/>
          </p:nvPr>
        </p:nvSpPr>
        <p:spPr/>
        <p:txBody>
          <a:bodyPr/>
          <a:lstStyle>
            <a:lvl1pPr>
              <a:defRPr b="1" i="0" cap="none" baseline="0">
                <a:latin typeface="Bandeins Strange" pitchFamily="2" charset="0"/>
              </a:defRPr>
            </a:lvl1pPr>
          </a:lstStyle>
          <a:p>
            <a:r>
              <a:rPr lang="de-DE"/>
              <a:t>Agenda</a:t>
            </a:r>
          </a:p>
        </p:txBody>
      </p:sp>
      <p:cxnSp>
        <p:nvCxnSpPr>
          <p:cNvPr id="11" name="Gerader Verbinder 10">
            <a:extLst>
              <a:ext uri="{FF2B5EF4-FFF2-40B4-BE49-F238E27FC236}">
                <a16:creationId xmlns:a16="http://schemas.microsoft.com/office/drawing/2014/main" id="{0B88AE01-7DEB-4613-98FF-8EBF97A1C0F1}"/>
              </a:ext>
            </a:extLst>
          </p:cNvPr>
          <p:cNvCxnSpPr>
            <a:cxnSpLocks/>
          </p:cNvCxnSpPr>
          <p:nvPr/>
        </p:nvCxnSpPr>
        <p:spPr>
          <a:xfrm>
            <a:off x="0" y="237875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EFE3953-420E-4DA4-BC0B-A5FBD70965AE}"/>
              </a:ext>
            </a:extLst>
          </p:cNvPr>
          <p:cNvCxnSpPr>
            <a:cxnSpLocks/>
          </p:cNvCxnSpPr>
          <p:nvPr/>
        </p:nvCxnSpPr>
        <p:spPr>
          <a:xfrm>
            <a:off x="0" y="299379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A4D413F-87C6-418E-88A3-0F3FC8F111B7}"/>
              </a:ext>
            </a:extLst>
          </p:cNvPr>
          <p:cNvCxnSpPr>
            <a:cxnSpLocks/>
          </p:cNvCxnSpPr>
          <p:nvPr/>
        </p:nvCxnSpPr>
        <p:spPr>
          <a:xfrm>
            <a:off x="0" y="360883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49B8F1C2-4330-4725-AF63-7A1295C06CFE}"/>
              </a:ext>
            </a:extLst>
          </p:cNvPr>
          <p:cNvCxnSpPr>
            <a:cxnSpLocks/>
          </p:cNvCxnSpPr>
          <p:nvPr/>
        </p:nvCxnSpPr>
        <p:spPr>
          <a:xfrm>
            <a:off x="-40" y="4223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6B6940E-6A46-452D-A160-4CE726B7ACDF}"/>
              </a:ext>
            </a:extLst>
          </p:cNvPr>
          <p:cNvCxnSpPr>
            <a:cxnSpLocks/>
          </p:cNvCxnSpPr>
          <p:nvPr/>
        </p:nvCxnSpPr>
        <p:spPr>
          <a:xfrm>
            <a:off x="0" y="4838913"/>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Gerader Verbinder 27">
            <a:extLst>
              <a:ext uri="{FF2B5EF4-FFF2-40B4-BE49-F238E27FC236}">
                <a16:creationId xmlns:a16="http://schemas.microsoft.com/office/drawing/2014/main" id="{1B474A83-533E-034A-B57B-9C4AA323524B}"/>
              </a:ext>
            </a:extLst>
          </p:cNvPr>
          <p:cNvCxnSpPr>
            <a:cxnSpLocks/>
          </p:cNvCxnSpPr>
          <p:nvPr userDrawn="1"/>
        </p:nvCxnSpPr>
        <p:spPr>
          <a:xfrm>
            <a:off x="0" y="5451688"/>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36D0AAF-CA99-9549-8F49-037FD85975EA}"/>
              </a:ext>
            </a:extLst>
          </p:cNvPr>
          <p:cNvSpPr txBox="1"/>
          <p:nvPr userDrawn="1"/>
        </p:nvSpPr>
        <p:spPr>
          <a:xfrm>
            <a:off x="1445559" y="6414247"/>
            <a:ext cx="0" cy="0"/>
          </a:xfrm>
          <a:prstGeom prst="rect">
            <a:avLst/>
          </a:prstGeom>
          <a:noFill/>
          <a:ln w="12700" cmpd="sng">
            <a:noFill/>
            <a:prstDash val="solid"/>
          </a:ln>
        </p:spPr>
        <p:txBody>
          <a:bodyPr vert="horz" wrap="none" lIns="468000" tIns="0" rIns="0" bIns="0" rtlCol="0" anchor="t" anchorCtr="0">
            <a:noAutofit/>
          </a:bodyPr>
          <a:lstStyle/>
          <a:p>
            <a:pPr algn="l">
              <a:lnSpc>
                <a:spcPts val="1200"/>
              </a:lnSpc>
            </a:pPr>
            <a:endParaRPr lang="de-DE" sz="900">
              <a:solidFill>
                <a:srgbClr val="000000"/>
              </a:solidFill>
            </a:endParaRPr>
          </a:p>
        </p:txBody>
      </p:sp>
      <p:pic>
        <p:nvPicPr>
          <p:cNvPr id="29" name="Grafik 28">
            <a:extLst>
              <a:ext uri="{FF2B5EF4-FFF2-40B4-BE49-F238E27FC236}">
                <a16:creationId xmlns:a16="http://schemas.microsoft.com/office/drawing/2014/main" id="{A4D25783-B89E-2546-8924-CDA2A10B67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31" name="Gerader Verbinder 16">
            <a:extLst>
              <a:ext uri="{FF2B5EF4-FFF2-40B4-BE49-F238E27FC236}">
                <a16:creationId xmlns:a16="http://schemas.microsoft.com/office/drawing/2014/main" id="{E0A17CF4-5D34-B64B-8EBF-74F420358544}"/>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Rechteck 12">
            <a:extLst>
              <a:ext uri="{FF2B5EF4-FFF2-40B4-BE49-F238E27FC236}">
                <a16:creationId xmlns:a16="http://schemas.microsoft.com/office/drawing/2014/main" id="{00B84A25-4894-2B47-97CB-735C1FEBEE37}"/>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32" name="Footer Placeholder 5">
            <a:extLst>
              <a:ext uri="{FF2B5EF4-FFF2-40B4-BE49-F238E27FC236}">
                <a16:creationId xmlns:a16="http://schemas.microsoft.com/office/drawing/2014/main" id="{90B3DA8F-E2D4-814C-BCF8-75159A1E07C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
        <p:nvSpPr>
          <p:cNvPr id="5" name="Textplatzhalter 4">
            <a:extLst>
              <a:ext uri="{FF2B5EF4-FFF2-40B4-BE49-F238E27FC236}">
                <a16:creationId xmlns:a16="http://schemas.microsoft.com/office/drawing/2014/main" id="{57B91FE6-DEB8-E848-BD1E-9BCF35AFE679}"/>
              </a:ext>
            </a:extLst>
          </p:cNvPr>
          <p:cNvSpPr>
            <a:spLocks noGrp="1"/>
          </p:cNvSpPr>
          <p:nvPr>
            <p:ph type="body" sz="quarter" idx="25" hasCustomPrompt="1"/>
          </p:nvPr>
        </p:nvSpPr>
        <p:spPr>
          <a:xfrm>
            <a:off x="480575" y="1774824"/>
            <a:ext cx="9360338" cy="3952869"/>
          </a:xfrm>
        </p:spPr>
        <p:txBody>
          <a:bodyPr/>
          <a:lstStyle>
            <a:lvl1pPr>
              <a:lnSpc>
                <a:spcPts val="4800"/>
              </a:lnSpc>
              <a:defRPr sz="3200" b="1" i="0">
                <a:latin typeface="Bandeins Strange" pitchFamily="2" charset="0"/>
              </a:defRPr>
            </a:lvl1pPr>
          </a:lstStyle>
          <a:p>
            <a:pPr lvl="0"/>
            <a:r>
              <a:rPr lang="de-DE"/>
              <a:t>Kapitel 1</a:t>
            </a:r>
          </a:p>
          <a:p>
            <a:pPr lvl="0"/>
            <a:r>
              <a:rPr lang="de-DE"/>
              <a:t>Kapitel 2</a:t>
            </a:r>
          </a:p>
          <a:p>
            <a:pPr lvl="0"/>
            <a:r>
              <a:rPr lang="de-DE"/>
              <a:t>Kapitel 3</a:t>
            </a:r>
          </a:p>
          <a:p>
            <a:pPr lvl="0"/>
            <a:r>
              <a:rPr lang="de-DE"/>
              <a:t>Kapitel 4</a:t>
            </a:r>
          </a:p>
          <a:p>
            <a:pPr lvl="0"/>
            <a:r>
              <a:rPr lang="de-DE"/>
              <a:t>Kapitel 5</a:t>
            </a:r>
          </a:p>
          <a:p>
            <a:pPr lvl="0"/>
            <a:r>
              <a:rPr lang="de-DE"/>
              <a:t>Kapitel 6</a:t>
            </a:r>
          </a:p>
        </p:txBody>
      </p:sp>
      <p:sp>
        <p:nvSpPr>
          <p:cNvPr id="6" name="Textplatzhalter 5">
            <a:extLst>
              <a:ext uri="{FF2B5EF4-FFF2-40B4-BE49-F238E27FC236}">
                <a16:creationId xmlns:a16="http://schemas.microsoft.com/office/drawing/2014/main" id="{39DE904D-AF2F-3B4B-A274-E936AF4E787A}"/>
              </a:ext>
            </a:extLst>
          </p:cNvPr>
          <p:cNvSpPr>
            <a:spLocks noGrp="1"/>
          </p:cNvSpPr>
          <p:nvPr>
            <p:ph type="body" sz="quarter" idx="26" hasCustomPrompt="1"/>
          </p:nvPr>
        </p:nvSpPr>
        <p:spPr>
          <a:xfrm>
            <a:off x="9887712" y="1774800"/>
            <a:ext cx="1824863" cy="4078284"/>
          </a:xfrm>
        </p:spPr>
        <p:txBody>
          <a:bodyPr/>
          <a:lstStyle>
            <a:lvl1pPr algn="r">
              <a:lnSpc>
                <a:spcPts val="4800"/>
              </a:lnSpc>
              <a:defRPr b="0" i="0">
                <a:latin typeface="Sen" pitchFamily="2" charset="0"/>
              </a:defRPr>
            </a:lvl1pPr>
          </a:lstStyle>
          <a:p>
            <a:pPr lvl="0"/>
            <a:r>
              <a:rPr lang="de-DE"/>
              <a:t>Seite x</a:t>
            </a:r>
          </a:p>
          <a:p>
            <a:pPr lvl="0"/>
            <a:r>
              <a:rPr lang="de-DE"/>
              <a:t>Seite x</a:t>
            </a:r>
          </a:p>
          <a:p>
            <a:pPr lvl="0"/>
            <a:r>
              <a:rPr lang="de-DE"/>
              <a:t>Seite x</a:t>
            </a:r>
          </a:p>
          <a:p>
            <a:pPr lvl="0"/>
            <a:r>
              <a:rPr lang="de-DE"/>
              <a:t>Seite x</a:t>
            </a:r>
          </a:p>
          <a:p>
            <a:pPr lvl="0"/>
            <a:r>
              <a:rPr lang="de-DE"/>
              <a:t>Seite x</a:t>
            </a:r>
          </a:p>
          <a:p>
            <a:pPr lvl="0"/>
            <a:r>
              <a:rPr lang="de-DE"/>
              <a:t>Seite x</a:t>
            </a:r>
          </a:p>
        </p:txBody>
      </p:sp>
    </p:spTree>
    <p:extLst>
      <p:ext uri="{BB962C8B-B14F-4D97-AF65-F5344CB8AC3E}">
        <p14:creationId xmlns:p14="http://schemas.microsoft.com/office/powerpoint/2010/main" val="288789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938C592-20F1-B543-B8A4-E591AEFE7E06}"/>
              </a:ext>
            </a:extLst>
          </p:cNvPr>
          <p:cNvSpPr>
            <a:spLocks noGrp="1"/>
          </p:cNvSpPr>
          <p:nvPr>
            <p:ph idx="1"/>
          </p:nvPr>
        </p:nvSpPr>
        <p:spPr>
          <a:xfrm>
            <a:off x="481012" y="1763713"/>
            <a:ext cx="11229895" cy="4437061"/>
          </a:xfrm>
          <a:prstGeom prst="rect">
            <a:avLst/>
          </a:prstGeo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11">
            <a:extLst>
              <a:ext uri="{FF2B5EF4-FFF2-40B4-BE49-F238E27FC236}">
                <a16:creationId xmlns:a16="http://schemas.microsoft.com/office/drawing/2014/main" id="{E255202F-7BB2-EF4E-84BC-E7D92A263994}"/>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extplatzhalter 7">
            <a:extLst>
              <a:ext uri="{FF2B5EF4-FFF2-40B4-BE49-F238E27FC236}">
                <a16:creationId xmlns:a16="http://schemas.microsoft.com/office/drawing/2014/main" id="{0CC03B78-5F4B-C54B-A9BA-9BB15F39B7AA}"/>
              </a:ext>
            </a:extLst>
          </p:cNvPr>
          <p:cNvSpPr>
            <a:spLocks noGrp="1"/>
          </p:cNvSpPr>
          <p:nvPr>
            <p:ph type="body" sz="quarter" idx="15" hasCustomPrompt="1"/>
          </p:nvPr>
        </p:nvSpPr>
        <p:spPr>
          <a:xfrm>
            <a:off x="479505" y="6220275"/>
            <a:ext cx="11229895" cy="215444"/>
          </a:xfrm>
          <a:prstGeom prst="rect">
            <a:avLst/>
          </a:prstGeom>
        </p:spPr>
        <p:txBody>
          <a:bodyPr anchor="t" anchorCtr="0">
            <a:noAutofit/>
          </a:bodyPr>
          <a:lstStyle>
            <a:lvl1pPr marL="0" indent="0">
              <a:lnSpc>
                <a:spcPct val="100000"/>
              </a:lnSpc>
              <a:spcBef>
                <a:spcPts val="0"/>
              </a:spcBef>
              <a:buFont typeface="+mj-lt"/>
              <a:buNone/>
              <a:defRPr sz="700"/>
            </a:lvl1pPr>
            <a:lvl2pPr marL="0" indent="0">
              <a:buNone/>
              <a:defRPr sz="1050"/>
            </a:lvl2pPr>
            <a:lvl3pPr>
              <a:defRPr sz="1050"/>
            </a:lvl3pPr>
            <a:lvl4pPr>
              <a:defRPr sz="1050"/>
            </a:lvl4pPr>
            <a:lvl5pPr>
              <a:defRPr sz="1050"/>
            </a:lvl5pPr>
          </a:lstStyle>
          <a:p>
            <a:pPr lvl="0"/>
            <a:r>
              <a:rPr lang="de-DE"/>
              <a:t>Fußnote: </a:t>
            </a:r>
          </a:p>
        </p:txBody>
      </p:sp>
      <p:sp>
        <p:nvSpPr>
          <p:cNvPr id="7" name="Titel 1">
            <a:extLst>
              <a:ext uri="{FF2B5EF4-FFF2-40B4-BE49-F238E27FC236}">
                <a16:creationId xmlns:a16="http://schemas.microsoft.com/office/drawing/2014/main" id="{3B75D204-0D9F-8B4F-91C9-831E6F35830A}"/>
              </a:ext>
            </a:extLst>
          </p:cNvPr>
          <p:cNvSpPr>
            <a:spLocks noGrp="1"/>
          </p:cNvSpPr>
          <p:nvPr>
            <p:ph type="title" hasCustomPrompt="1"/>
          </p:nvPr>
        </p:nvSpPr>
        <p:spPr>
          <a:xfrm>
            <a:off x="481013" y="555463"/>
            <a:ext cx="11229895" cy="461665"/>
          </a:xfrm>
        </p:spPr>
        <p:txBody>
          <a:bodyPr/>
          <a:lstStyle>
            <a:lvl1pPr>
              <a:defRPr b="1" i="0" cap="none" baseline="0">
                <a:latin typeface="Bandeins Strange" pitchFamily="2" charset="0"/>
              </a:defRPr>
            </a:lvl1pPr>
          </a:lstStyle>
          <a:p>
            <a:r>
              <a:rPr lang="de-DE"/>
              <a:t>Titel</a:t>
            </a:r>
          </a:p>
        </p:txBody>
      </p:sp>
      <p:pic>
        <p:nvPicPr>
          <p:cNvPr id="9" name="Grafik 8">
            <a:extLst>
              <a:ext uri="{FF2B5EF4-FFF2-40B4-BE49-F238E27FC236}">
                <a16:creationId xmlns:a16="http://schemas.microsoft.com/office/drawing/2014/main" id="{75240812-7FD3-DA46-AC86-67C09861A7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8" name="Textplatzhalter 9">
            <a:extLst>
              <a:ext uri="{FF2B5EF4-FFF2-40B4-BE49-F238E27FC236}">
                <a16:creationId xmlns:a16="http://schemas.microsoft.com/office/drawing/2014/main" id="{EBC206A4-147C-644A-961C-DED22C57B1F1}"/>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4" name="Gerader Verbinder 16">
            <a:extLst>
              <a:ext uri="{FF2B5EF4-FFF2-40B4-BE49-F238E27FC236}">
                <a16:creationId xmlns:a16="http://schemas.microsoft.com/office/drawing/2014/main" id="{7433445D-8C43-464B-9EF4-131A98A0A0F3}"/>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Rechteck 12">
            <a:extLst>
              <a:ext uri="{FF2B5EF4-FFF2-40B4-BE49-F238E27FC236}">
                <a16:creationId xmlns:a16="http://schemas.microsoft.com/office/drawing/2014/main" id="{0A7D8329-EF18-0B4D-B512-C4B8F562F873}"/>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1" name="Footer Placeholder 5">
            <a:extLst>
              <a:ext uri="{FF2B5EF4-FFF2-40B4-BE49-F238E27FC236}">
                <a16:creationId xmlns:a16="http://schemas.microsoft.com/office/drawing/2014/main" id="{4603E485-A509-7A49-B50F-66BD0F927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209817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F33BF953-6CE9-4131-8270-0972C3897FB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sp>
        <p:nvSpPr>
          <p:cNvPr id="5" name="Titel 1">
            <a:extLst>
              <a:ext uri="{FF2B5EF4-FFF2-40B4-BE49-F238E27FC236}">
                <a16:creationId xmlns:a16="http://schemas.microsoft.com/office/drawing/2014/main" id="{F61F2D08-AA21-8C4F-AE92-E9D101CC85F4}"/>
              </a:ext>
            </a:extLst>
          </p:cNvPr>
          <p:cNvSpPr>
            <a:spLocks noGrp="1"/>
          </p:cNvSpPr>
          <p:nvPr>
            <p:ph type="title" hasCustomPrompt="1"/>
          </p:nvPr>
        </p:nvSpPr>
        <p:spPr>
          <a:xfrm>
            <a:off x="481013" y="555463"/>
            <a:ext cx="11231562" cy="461665"/>
          </a:xfrm>
        </p:spPr>
        <p:txBody>
          <a:bodyPr/>
          <a:lstStyle>
            <a:lvl1pPr>
              <a:defRPr b="1" i="0" cap="none" baseline="0">
                <a:latin typeface="Bandeins Strange" pitchFamily="2" charset="0"/>
              </a:defRPr>
            </a:lvl1pPr>
          </a:lstStyle>
          <a:p>
            <a:r>
              <a:rPr lang="de-DE"/>
              <a:t>Titel</a:t>
            </a:r>
          </a:p>
        </p:txBody>
      </p:sp>
      <p:pic>
        <p:nvPicPr>
          <p:cNvPr id="7" name="Grafik 6">
            <a:extLst>
              <a:ext uri="{FF2B5EF4-FFF2-40B4-BE49-F238E27FC236}">
                <a16:creationId xmlns:a16="http://schemas.microsoft.com/office/drawing/2014/main" id="{93B78292-1B8D-8B42-9382-48A001D8B7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10" name="Textplatzhalter 9">
            <a:extLst>
              <a:ext uri="{FF2B5EF4-FFF2-40B4-BE49-F238E27FC236}">
                <a16:creationId xmlns:a16="http://schemas.microsoft.com/office/drawing/2014/main" id="{83AAC2C9-9579-9D40-B202-332F19C68E7E}"/>
              </a:ext>
            </a:extLst>
          </p:cNvPr>
          <p:cNvSpPr>
            <a:spLocks noGrp="1"/>
          </p:cNvSpPr>
          <p:nvPr>
            <p:ph type="body" sz="quarter" idx="14" hasCustomPrompt="1"/>
          </p:nvPr>
        </p:nvSpPr>
        <p:spPr>
          <a:xfrm>
            <a:off x="481013" y="1039042"/>
            <a:ext cx="11229894" cy="307777"/>
          </a:xfrm>
          <a:prstGeom prst="rect">
            <a:avLst/>
          </a:prstGeo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cxnSp>
        <p:nvCxnSpPr>
          <p:cNvPr id="16" name="Gerader Verbinder 16">
            <a:extLst>
              <a:ext uri="{FF2B5EF4-FFF2-40B4-BE49-F238E27FC236}">
                <a16:creationId xmlns:a16="http://schemas.microsoft.com/office/drawing/2014/main" id="{AE1246D5-B647-D742-BF79-9F47994E206A}"/>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Footer Placeholder 5">
            <a:extLst>
              <a:ext uri="{FF2B5EF4-FFF2-40B4-BE49-F238E27FC236}">
                <a16:creationId xmlns:a16="http://schemas.microsoft.com/office/drawing/2014/main" id="{FD31EAFD-EC1F-FA46-8258-B58A09C929A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
        <p:nvSpPr>
          <p:cNvPr id="18" name="Rechteck 12">
            <a:extLst>
              <a:ext uri="{FF2B5EF4-FFF2-40B4-BE49-F238E27FC236}">
                <a16:creationId xmlns:a16="http://schemas.microsoft.com/office/drawing/2014/main" id="{76770CE1-DD59-3A44-8D32-595B79F1F32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Tree>
    <p:extLst>
      <p:ext uri="{BB962C8B-B14F-4D97-AF65-F5344CB8AC3E}">
        <p14:creationId xmlns:p14="http://schemas.microsoft.com/office/powerpoint/2010/main" val="258076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AC9CF-8AA1-AE43-8AE5-5FB48DD8764C}"/>
              </a:ext>
            </a:extLst>
          </p:cNvPr>
          <p:cNvSpPr>
            <a:spLocks noGrp="1"/>
          </p:cNvSpPr>
          <p:nvPr>
            <p:ph type="title" hasCustomPrompt="1"/>
          </p:nvPr>
        </p:nvSpPr>
        <p:spPr/>
        <p:txBody>
          <a:bodyPr anchor="t" anchorCtr="0"/>
          <a:lstStyle>
            <a:lvl1pPr>
              <a:defRPr b="1" i="0">
                <a:latin typeface="Bandeins Strange" pitchFamily="2" charset="0"/>
              </a:defRPr>
            </a:lvl1pPr>
          </a:lstStyle>
          <a:p>
            <a:r>
              <a:rPr lang="de-DE"/>
              <a:t>Titel</a:t>
            </a:r>
          </a:p>
        </p:txBody>
      </p:sp>
      <p:pic>
        <p:nvPicPr>
          <p:cNvPr id="3" name="Grafik 2">
            <a:extLst>
              <a:ext uri="{FF2B5EF4-FFF2-40B4-BE49-F238E27FC236}">
                <a16:creationId xmlns:a16="http://schemas.microsoft.com/office/drawing/2014/main" id="{C1005835-5E1A-8448-BA86-A336D1A04B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sp>
        <p:nvSpPr>
          <p:cNvPr id="6" name="Textplatzhalter 11">
            <a:extLst>
              <a:ext uri="{FF2B5EF4-FFF2-40B4-BE49-F238E27FC236}">
                <a16:creationId xmlns:a16="http://schemas.microsoft.com/office/drawing/2014/main" id="{76F0FAEB-8483-EC47-9BD6-9A88ADAAADB5}"/>
              </a:ext>
            </a:extLst>
          </p:cNvPr>
          <p:cNvSpPr>
            <a:spLocks noGrp="1"/>
          </p:cNvSpPr>
          <p:nvPr>
            <p:ph type="body" sz="quarter" idx="13" hasCustomPrompt="1"/>
          </p:nvPr>
        </p:nvSpPr>
        <p:spPr>
          <a:xfrm>
            <a:off x="478907" y="365539"/>
            <a:ext cx="4326887" cy="124650"/>
          </a:xfrm>
          <a:prstGeom prst="rect">
            <a:avLst/>
          </a:prstGeom>
        </p:spPr>
        <p:txBody>
          <a:bodyPr>
            <a:noAutofit/>
          </a:bodyPr>
          <a:lstStyle>
            <a:lvl1pPr>
              <a:defRPr sz="900"/>
            </a:lvl1pPr>
            <a:lvl2pPr marL="0" indent="0">
              <a:buNone/>
              <a:defRPr sz="900"/>
            </a:lvl2pPr>
            <a:lvl3pPr>
              <a:defRPr sz="900"/>
            </a:lvl3pPr>
            <a:lvl4pPr>
              <a:defRPr sz="900"/>
            </a:lvl4pPr>
            <a:lvl5pPr>
              <a:defRPr sz="900"/>
            </a:lvl5pPr>
          </a:lstStyle>
          <a:p>
            <a:pPr lvl="0"/>
            <a:r>
              <a:rPr lang="de-DE" err="1"/>
              <a:t>Classification</a:t>
            </a:r>
            <a:r>
              <a:rPr lang="de-DE"/>
              <a:t> [</a:t>
            </a:r>
            <a:r>
              <a:rPr lang="de-DE" err="1"/>
              <a:t>Please</a:t>
            </a:r>
            <a:r>
              <a:rPr lang="de-DE"/>
              <a:t> </a:t>
            </a:r>
            <a:r>
              <a:rPr lang="de-DE" err="1"/>
              <a:t>delete</a:t>
            </a:r>
            <a:r>
              <a:rPr lang="de-DE"/>
              <a:t> </a:t>
            </a:r>
            <a:r>
              <a:rPr lang="de-DE" err="1"/>
              <a:t>if</a:t>
            </a:r>
            <a:r>
              <a:rPr lang="de-DE"/>
              <a:t> not </a:t>
            </a:r>
            <a:r>
              <a:rPr lang="de-DE" err="1"/>
              <a:t>used</a:t>
            </a:r>
            <a:r>
              <a:rPr lang="de-DE"/>
              <a:t>]</a:t>
            </a:r>
          </a:p>
        </p:txBody>
      </p:sp>
      <p:cxnSp>
        <p:nvCxnSpPr>
          <p:cNvPr id="8" name="Gerader Verbinder 16">
            <a:extLst>
              <a:ext uri="{FF2B5EF4-FFF2-40B4-BE49-F238E27FC236}">
                <a16:creationId xmlns:a16="http://schemas.microsoft.com/office/drawing/2014/main" id="{5ECCC085-5D8C-6440-9F21-6FDB155A51DD}"/>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hteck 12">
            <a:extLst>
              <a:ext uri="{FF2B5EF4-FFF2-40B4-BE49-F238E27FC236}">
                <a16:creationId xmlns:a16="http://schemas.microsoft.com/office/drawing/2014/main" id="{CADF45C5-430F-2044-B9C6-15D5E737A56D}"/>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0" name="Footer Placeholder 5">
            <a:extLst>
              <a:ext uri="{FF2B5EF4-FFF2-40B4-BE49-F238E27FC236}">
                <a16:creationId xmlns:a16="http://schemas.microsoft.com/office/drawing/2014/main" id="{30507EC6-0C6F-2E4A-99E9-53A5A66D2C0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Tree>
    <p:extLst>
      <p:ext uri="{BB962C8B-B14F-4D97-AF65-F5344CB8AC3E}">
        <p14:creationId xmlns:p14="http://schemas.microsoft.com/office/powerpoint/2010/main" val="3698418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3E0560E-17DA-6740-B9F1-F5861768C3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9" name="Gerader Verbinder 16">
            <a:extLst>
              <a:ext uri="{FF2B5EF4-FFF2-40B4-BE49-F238E27FC236}">
                <a16:creationId xmlns:a16="http://schemas.microsoft.com/office/drawing/2014/main" id="{78B3225C-25C1-9145-8D5B-6386B208F348}"/>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Footer Placeholder 5">
            <a:extLst>
              <a:ext uri="{FF2B5EF4-FFF2-40B4-BE49-F238E27FC236}">
                <a16:creationId xmlns:a16="http://schemas.microsoft.com/office/drawing/2014/main" id="{939ED7A2-044D-6A4C-BA15-E983945ECE7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September 2022</a:t>
            </a:r>
            <a:endParaRPr lang="de-DE" sz="900" b="1">
              <a:solidFill>
                <a:srgbClr val="000000"/>
              </a:solidFill>
              <a:latin typeface="Sen" pitchFamily="2" charset="0"/>
            </a:endParaRPr>
          </a:p>
        </p:txBody>
      </p:sp>
      <p:sp>
        <p:nvSpPr>
          <p:cNvPr id="11" name="Rechteck 12">
            <a:extLst>
              <a:ext uri="{FF2B5EF4-FFF2-40B4-BE49-F238E27FC236}">
                <a16:creationId xmlns:a16="http://schemas.microsoft.com/office/drawing/2014/main" id="{D1BC3677-869E-3448-B1A4-0DC9493B74BC}"/>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Tree>
    <p:extLst>
      <p:ext uri="{BB962C8B-B14F-4D97-AF65-F5344CB8AC3E}">
        <p14:creationId xmlns:p14="http://schemas.microsoft.com/office/powerpoint/2010/main" val="5324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Text Content 2/3 Graphic">
    <p:spTree>
      <p:nvGrpSpPr>
        <p:cNvPr id="1" name=""/>
        <p:cNvGrpSpPr/>
        <p:nvPr/>
      </p:nvGrpSpPr>
      <p:grpSpPr>
        <a:xfrm>
          <a:off x="0" y="0"/>
          <a:ext cx="0" cy="0"/>
          <a:chOff x="0" y="0"/>
          <a:chExt cx="0" cy="0"/>
        </a:xfrm>
      </p:grpSpPr>
      <p:sp>
        <p:nvSpPr>
          <p:cNvPr id="3" name="Inhaltsplatzhalter 7">
            <a:extLst>
              <a:ext uri="{FF2B5EF4-FFF2-40B4-BE49-F238E27FC236}">
                <a16:creationId xmlns:a16="http://schemas.microsoft.com/office/drawing/2014/main" id="{C98C121B-5EC2-5441-A9DE-BE7CECE97B26}"/>
              </a:ext>
            </a:extLst>
          </p:cNvPr>
          <p:cNvSpPr>
            <a:spLocks noGrp="1"/>
          </p:cNvSpPr>
          <p:nvPr>
            <p:ph sz="quarter" idx="13" hasCustomPrompt="1"/>
          </p:nvPr>
        </p:nvSpPr>
        <p:spPr>
          <a:xfrm>
            <a:off x="4240800" y="1"/>
            <a:ext cx="7951199" cy="6452074"/>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Hier können Bilder/Diagramme oder Icons platziert werden</a:t>
            </a:r>
          </a:p>
          <a:p>
            <a:pPr lvl="0"/>
            <a:endParaRPr lang="de-DE"/>
          </a:p>
        </p:txBody>
      </p:sp>
      <p:cxnSp>
        <p:nvCxnSpPr>
          <p:cNvPr id="6" name="Gerade Verbindung 8">
            <a:extLst>
              <a:ext uri="{FF2B5EF4-FFF2-40B4-BE49-F238E27FC236}">
                <a16:creationId xmlns:a16="http://schemas.microsoft.com/office/drawing/2014/main" id="{C9104B42-D448-7A46-B612-1F7F3AF7FEDA}"/>
              </a:ext>
            </a:extLst>
          </p:cNvPr>
          <p:cNvCxnSpPr>
            <a:cxnSpLocks/>
          </p:cNvCxnSpPr>
          <p:nvPr userDrawn="1"/>
        </p:nvCxnSpPr>
        <p:spPr>
          <a:xfrm>
            <a:off x="4224338" y="-1"/>
            <a:ext cx="0" cy="646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0B355FB2-6065-9F49-BEC9-84922FFAB52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0575" y="6580211"/>
            <a:ext cx="714279" cy="142855"/>
          </a:xfrm>
          <a:prstGeom prst="rect">
            <a:avLst/>
          </a:prstGeom>
        </p:spPr>
      </p:pic>
      <p:cxnSp>
        <p:nvCxnSpPr>
          <p:cNvPr id="21" name="Gerader Verbinder 16">
            <a:extLst>
              <a:ext uri="{FF2B5EF4-FFF2-40B4-BE49-F238E27FC236}">
                <a16:creationId xmlns:a16="http://schemas.microsoft.com/office/drawing/2014/main" id="{A78882B6-3455-4341-AD7B-5276BCD3D7AD}"/>
              </a:ext>
            </a:extLst>
          </p:cNvPr>
          <p:cNvCxnSpPr>
            <a:cxnSpLocks/>
          </p:cNvCxnSpPr>
          <p:nvPr userDrawn="1"/>
        </p:nvCxnSpPr>
        <p:spPr>
          <a:xfrm>
            <a:off x="0" y="646350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Rechteck 12">
            <a:extLst>
              <a:ext uri="{FF2B5EF4-FFF2-40B4-BE49-F238E27FC236}">
                <a16:creationId xmlns:a16="http://schemas.microsoft.com/office/drawing/2014/main" id="{02DA6CDE-7ED0-BC42-A5FA-AFAAAB3E13E6}"/>
              </a:ext>
            </a:extLst>
          </p:cNvPr>
          <p:cNvSpPr/>
          <p:nvPr userDrawn="1"/>
        </p:nvSpPr>
        <p:spPr>
          <a:xfrm>
            <a:off x="11841767" y="6577200"/>
            <a:ext cx="174728" cy="138499"/>
          </a:xfrm>
          <a:prstGeom prst="rect">
            <a:avLst/>
          </a:prstGeom>
        </p:spPr>
        <p:txBody>
          <a:bodyPr wrap="none" lIns="0" tIns="0" rIns="0" bIns="0" anchor="ctr">
            <a:spAutoFit/>
          </a:bodyPr>
          <a:lstStyle/>
          <a:p>
            <a:fld id="{A7D6A8ED-F440-44F0-B3AA-3EB55CF0F0CA}" type="slidenum">
              <a:rPr lang="de-DE" sz="900" b="1" smtClean="0">
                <a:solidFill>
                  <a:srgbClr val="000000"/>
                </a:solidFill>
                <a:latin typeface="Sen" pitchFamily="2" charset="0"/>
              </a:rPr>
              <a:pPr/>
              <a:t>‹Nr.›</a:t>
            </a:fld>
            <a:endParaRPr lang="de-DE" sz="900"/>
          </a:p>
        </p:txBody>
      </p:sp>
      <p:sp>
        <p:nvSpPr>
          <p:cNvPr id="13" name="Footer Placeholder 5">
            <a:extLst>
              <a:ext uri="{FF2B5EF4-FFF2-40B4-BE49-F238E27FC236}">
                <a16:creationId xmlns:a16="http://schemas.microsoft.com/office/drawing/2014/main" id="{510D0A4C-3FBA-804C-9CE8-5E2CFA16A75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lgn="r">
              <a:defRPr lang="en-DE" sz="900" dirty="0">
                <a:solidFill>
                  <a:srgbClr val="000000"/>
                </a:solidFill>
                <a:latin typeface="Sen" pitchFamily="2" charset="0"/>
                <a:cs typeface="Arial" panose="020B0604020202020204" pitchFamily="34" charset="0"/>
              </a:defRPr>
            </a:lvl1pPr>
          </a:lstStyle>
          <a:p>
            <a:r>
              <a:rPr lang="de-DE"/>
              <a:t>GfU-Schulung Machine Learning mit Python| September 2022</a:t>
            </a:r>
            <a:endParaRPr lang="de-DE" b="1"/>
          </a:p>
        </p:txBody>
      </p:sp>
      <p:sp>
        <p:nvSpPr>
          <p:cNvPr id="14" name="Textplatzhalter 11">
            <a:extLst>
              <a:ext uri="{FF2B5EF4-FFF2-40B4-BE49-F238E27FC236}">
                <a16:creationId xmlns:a16="http://schemas.microsoft.com/office/drawing/2014/main" id="{D161B5E4-606F-CA41-BBEC-F93C49D85F5B}"/>
              </a:ext>
            </a:extLst>
          </p:cNvPr>
          <p:cNvSpPr>
            <a:spLocks noGrp="1"/>
          </p:cNvSpPr>
          <p:nvPr>
            <p:ph type="body" sz="quarter" idx="15"/>
          </p:nvPr>
        </p:nvSpPr>
        <p:spPr>
          <a:xfrm>
            <a:off x="481013" y="1763713"/>
            <a:ext cx="3587719" cy="4437062"/>
          </a:xfrm>
        </p:spPr>
        <p:txBody>
          <a:bodyPr rIns="72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11">
            <a:extLst>
              <a:ext uri="{FF2B5EF4-FFF2-40B4-BE49-F238E27FC236}">
                <a16:creationId xmlns:a16="http://schemas.microsoft.com/office/drawing/2014/main" id="{BEEE67C0-95B0-4E4B-821F-57755B65801E}"/>
              </a:ext>
            </a:extLst>
          </p:cNvPr>
          <p:cNvSpPr>
            <a:spLocks noGrp="1"/>
          </p:cNvSpPr>
          <p:nvPr>
            <p:ph type="body" sz="quarter" idx="16" hasCustomPrompt="1"/>
          </p:nvPr>
        </p:nvSpPr>
        <p:spPr>
          <a:xfrm>
            <a:off x="478907" y="365539"/>
            <a:ext cx="3589825" cy="124650"/>
          </a:xfrm>
        </p:spPr>
        <p:txBody>
          <a:bodyPr>
            <a:noAutofit/>
          </a:bodyPr>
          <a:lstStyle>
            <a:lvl1pPr>
              <a:defRPr sz="900"/>
            </a:lvl1pPr>
            <a:lvl2pPr marL="0" indent="0">
              <a:buNone/>
              <a:defRPr sz="900"/>
            </a:lvl2pPr>
            <a:lvl3pPr>
              <a:defRPr sz="900"/>
            </a:lvl3pPr>
            <a:lvl4pPr>
              <a:defRPr sz="900"/>
            </a:lvl4pPr>
            <a:lvl5pPr>
              <a:defRPr sz="900"/>
            </a:lvl5pPr>
          </a:lstStyle>
          <a:p>
            <a:pPr lvl="0"/>
            <a:r>
              <a:rPr lang="de-DE"/>
              <a:t>Classification [Please delete if not used]</a:t>
            </a:r>
          </a:p>
        </p:txBody>
      </p:sp>
      <p:sp>
        <p:nvSpPr>
          <p:cNvPr id="16" name="Titel 1">
            <a:extLst>
              <a:ext uri="{FF2B5EF4-FFF2-40B4-BE49-F238E27FC236}">
                <a16:creationId xmlns:a16="http://schemas.microsoft.com/office/drawing/2014/main" id="{FB1BA58A-66DF-DE4E-B6D9-935EF8B72657}"/>
              </a:ext>
            </a:extLst>
          </p:cNvPr>
          <p:cNvSpPr>
            <a:spLocks noGrp="1"/>
          </p:cNvSpPr>
          <p:nvPr>
            <p:ph type="title" hasCustomPrompt="1"/>
          </p:nvPr>
        </p:nvSpPr>
        <p:spPr>
          <a:xfrm>
            <a:off x="481014" y="555463"/>
            <a:ext cx="3765760" cy="461665"/>
          </a:xfrm>
        </p:spPr>
        <p:txBody>
          <a:bodyPr/>
          <a:lstStyle>
            <a:lvl1pPr>
              <a:defRPr b="1" i="0" cap="none" baseline="0">
                <a:latin typeface="Bandeins Strange" pitchFamily="2" charset="0"/>
              </a:defRPr>
            </a:lvl1pPr>
          </a:lstStyle>
          <a:p>
            <a:r>
              <a:rPr lang="de-DE"/>
              <a:t>Titel</a:t>
            </a:r>
          </a:p>
        </p:txBody>
      </p:sp>
      <p:sp>
        <p:nvSpPr>
          <p:cNvPr id="17" name="Textplatzhalter 9">
            <a:extLst>
              <a:ext uri="{FF2B5EF4-FFF2-40B4-BE49-F238E27FC236}">
                <a16:creationId xmlns:a16="http://schemas.microsoft.com/office/drawing/2014/main" id="{E6FE1C8C-517B-5940-9887-B73D4B94A3C8}"/>
              </a:ext>
            </a:extLst>
          </p:cNvPr>
          <p:cNvSpPr>
            <a:spLocks noGrp="1"/>
          </p:cNvSpPr>
          <p:nvPr>
            <p:ph type="body" sz="quarter" idx="14" hasCustomPrompt="1"/>
          </p:nvPr>
        </p:nvSpPr>
        <p:spPr>
          <a:xfrm>
            <a:off x="481014" y="1039042"/>
            <a:ext cx="3765760" cy="307777"/>
          </a:xfrm>
        </p:spPr>
        <p:txBody>
          <a:bodyPr>
            <a:no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de-DE"/>
              <a:t>Untertitel</a:t>
            </a:r>
          </a:p>
        </p:txBody>
      </p:sp>
    </p:spTree>
    <p:extLst>
      <p:ext uri="{BB962C8B-B14F-4D97-AF65-F5344CB8AC3E}">
        <p14:creationId xmlns:p14="http://schemas.microsoft.com/office/powerpoint/2010/main" val="113142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B8B8C66-72A9-40FC-9EB4-7E789817975E}"/>
              </a:ext>
            </a:extLst>
          </p:cNvPr>
          <p:cNvSpPr>
            <a:spLocks noGrp="1"/>
          </p:cNvSpPr>
          <p:nvPr>
            <p:ph type="title"/>
          </p:nvPr>
        </p:nvSpPr>
        <p:spPr>
          <a:xfrm>
            <a:off x="481013" y="555463"/>
            <a:ext cx="11229895" cy="461665"/>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03B95E51-EB43-46D6-8694-A2AAD44BF66B}"/>
              </a:ext>
            </a:extLst>
          </p:cNvPr>
          <p:cNvSpPr>
            <a:spLocks noGrp="1"/>
          </p:cNvSpPr>
          <p:nvPr>
            <p:ph type="body" idx="1"/>
          </p:nvPr>
        </p:nvSpPr>
        <p:spPr>
          <a:xfrm>
            <a:off x="481012" y="1763999"/>
            <a:ext cx="11229895" cy="4436769"/>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p:txBody>
      </p:sp>
      <p:sp>
        <p:nvSpPr>
          <p:cNvPr id="8" name="Footer Placeholder 5">
            <a:extLst>
              <a:ext uri="{FF2B5EF4-FFF2-40B4-BE49-F238E27FC236}">
                <a16:creationId xmlns:a16="http://schemas.microsoft.com/office/drawing/2014/main" id="{6D337114-FE4E-6840-9744-C828276A9D9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sz="900">
                <a:solidFill>
                  <a:srgbClr val="000000"/>
                </a:solidFill>
                <a:latin typeface="Sen" pitchFamily="2" charset="0"/>
              </a:rPr>
              <a:t>GfU-Schulung Machine Learning mit Python| September 2022</a:t>
            </a:r>
            <a:endParaRPr lang="de-DE" sz="900" b="1">
              <a:solidFill>
                <a:srgbClr val="000000"/>
              </a:solidFill>
              <a:latin typeface="Sen" pitchFamily="2" charset="0"/>
            </a:endParaRPr>
          </a:p>
        </p:txBody>
      </p:sp>
    </p:spTree>
    <p:extLst>
      <p:ext uri="{BB962C8B-B14F-4D97-AF65-F5344CB8AC3E}">
        <p14:creationId xmlns:p14="http://schemas.microsoft.com/office/powerpoint/2010/main" val="405575418"/>
      </p:ext>
    </p:extLst>
  </p:cSld>
  <p:clrMap bg1="lt1" tx1="dk1" bg2="lt2" tx2="dk2" accent1="accent1" accent2="accent2" accent3="accent3" accent4="accent4" accent5="accent5" accent6="accent6" hlink="hlink" folHlink="folHlink"/>
  <p:sldLayoutIdLst>
    <p:sldLayoutId id="2147483687" r:id="rId1"/>
    <p:sldLayoutId id="2147483757" r:id="rId2"/>
    <p:sldLayoutId id="2147483689" r:id="rId3"/>
    <p:sldLayoutId id="2147483709" r:id="rId4"/>
    <p:sldLayoutId id="2147483755" r:id="rId5"/>
    <p:sldLayoutId id="2147483718" r:id="rId6"/>
    <p:sldLayoutId id="2147483756" r:id="rId7"/>
    <p:sldLayoutId id="2147483736" r:id="rId8"/>
    <p:sldLayoutId id="2147483723" r:id="rId9"/>
    <p:sldLayoutId id="2147483722" r:id="rId10"/>
    <p:sldLayoutId id="2147483724" r:id="rId11"/>
    <p:sldLayoutId id="2147483690" r:id="rId12"/>
    <p:sldLayoutId id="2147483691" r:id="rId13"/>
    <p:sldLayoutId id="2147483692" r:id="rId14"/>
    <p:sldLayoutId id="2147483758" r:id="rId15"/>
    <p:sldLayoutId id="2147483711" r:id="rId16"/>
    <p:sldLayoutId id="2147483715" r:id="rId17"/>
    <p:sldLayoutId id="2147483716" r:id="rId18"/>
    <p:sldLayoutId id="2147483759" r:id="rId19"/>
    <p:sldLayoutId id="2147483760" r:id="rId20"/>
    <p:sldLayoutId id="2147483761" r:id="rId21"/>
    <p:sldLayoutId id="2147483762" r:id="rId22"/>
  </p:sldLayoutIdLst>
  <p:hf sldNum="0" hdr="0" dt="0"/>
  <p:txStyles>
    <p:titleStyle>
      <a:lvl1pPr algn="l" defTabSz="914400" rtl="0" eaLnBrk="1" latinLnBrk="0" hangingPunct="1">
        <a:lnSpc>
          <a:spcPct val="100000"/>
        </a:lnSpc>
        <a:spcBef>
          <a:spcPct val="0"/>
        </a:spcBef>
        <a:buNone/>
        <a:defRPr sz="2800" b="1" i="0" kern="1200">
          <a:solidFill>
            <a:schemeClr val="tx1"/>
          </a:solidFill>
          <a:latin typeface="Bandeins Strange" pitchFamily="2" charset="0"/>
          <a:ea typeface="+mj-ea"/>
          <a:cs typeface="+mj-cs"/>
        </a:defRPr>
      </a:lvl1pPr>
    </p:titleStyle>
    <p:body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3">
          <p15:clr>
            <a:srgbClr val="F26B43"/>
          </p15:clr>
        </p15:guide>
        <p15:guide id="2" pos="7378">
          <p15:clr>
            <a:srgbClr val="F26B43"/>
          </p15:clr>
        </p15:guide>
        <p15:guide id="3" pos="1481">
          <p15:clr>
            <a:srgbClr val="F26B43"/>
          </p15:clr>
        </p15:guide>
        <p15:guide id="4" pos="2661">
          <p15:clr>
            <a:srgbClr val="F26B43"/>
          </p15:clr>
        </p15:guide>
        <p15:guide id="5" pos="3840">
          <p15:clr>
            <a:srgbClr val="F26B43"/>
          </p15:clr>
        </p15:guide>
        <p15:guide id="6" pos="5019">
          <p15:clr>
            <a:srgbClr val="F26B43"/>
          </p15:clr>
        </p15:guide>
        <p15:guide id="7" pos="6199">
          <p15:clr>
            <a:srgbClr val="F26B43"/>
          </p15:clr>
        </p15:guide>
        <p15:guide id="8" orient="horz" pos="1111">
          <p15:clr>
            <a:srgbClr val="F26B43"/>
          </p15:clr>
        </p15:guide>
        <p15:guide id="9" orient="horz" pos="3906" userDrawn="1">
          <p15:clr>
            <a:srgbClr val="F26B43"/>
          </p15:clr>
        </p15:guide>
        <p15:guide id="10" orient="horz" pos="4069">
          <p15:clr>
            <a:srgbClr val="F26B43"/>
          </p15:clr>
        </p15:guide>
        <p15:guide id="11" orient="horz" pos="346" userDrawn="1">
          <p15:clr>
            <a:srgbClr val="F26B43"/>
          </p15:clr>
        </p15:guide>
        <p15:guide id="1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numpy.org/doc/stable/user/quickstart.html#prerequisites" TargetMode="Externa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conda.io/projects/conda/en/latest/user-guide/tasks/manage-conda.html" TargetMode="External"/><Relationship Id="rId2" Type="http://schemas.openxmlformats.org/officeDocument/2006/relationships/hyperlink" Target="Python%20installieren_v2.pdf"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11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 Id="rId5" Type="http://schemas.openxmlformats.org/officeDocument/2006/relationships/image" Target="../media/image127.PNG"/><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9.png"/></Relationships>
</file>

<file path=ppt/slides/_rels/slide13.xml.rels><?xml version="1.0" encoding="UTF-8" standalone="yes"?>
<Relationships xmlns="http://schemas.openxmlformats.org/package/2006/relationships"><Relationship Id="rId3" Type="http://schemas.openxmlformats.org/officeDocument/2006/relationships/hyperlink" Target="https://scipy-lectures.org/index.html" TargetMode="External"/><Relationship Id="rId2" Type="http://schemas.openxmlformats.org/officeDocument/2006/relationships/hyperlink" Target="https://jakevdp.github.io/WhirlwindTourOfPython/"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1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37.jpeg"/></Relationships>
</file>

<file path=ppt/slides/_rels/slide13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9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4" Type="http://schemas.openxmlformats.org/officeDocument/2006/relationships/image" Target="../media/image140.png"/></Relationships>
</file>

<file path=ppt/slides/_rels/slide1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46.png"/><Relationship Id="rId4" Type="http://schemas.openxmlformats.org/officeDocument/2006/relationships/image" Target="../media/image145.png"/></Relationships>
</file>

<file path=ppt/slides/_rels/slide1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50.jpeg"/></Relationships>
</file>

<file path=ppt/slides/_rels/slide14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55.png"/></Relationships>
</file>

<file path=ppt/slides/_rels/slide15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56.png"/></Relationships>
</file>

<file path=ppt/slides/_rels/slide1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162.svg"/><Relationship Id="rId7" Type="http://schemas.openxmlformats.org/officeDocument/2006/relationships/image" Target="../media/image166.svg"/><Relationship Id="rId2" Type="http://schemas.openxmlformats.org/officeDocument/2006/relationships/image" Target="../media/image161.png"/><Relationship Id="rId1" Type="http://schemas.openxmlformats.org/officeDocument/2006/relationships/slideLayout" Target="../slideLayouts/slideLayout17.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video" Target="https://www.youtube.com/embed/_zpF5AExTms?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jakevdp.github.io/WhirlwindTourOfPython/"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00_tools_pandas.ipynb"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9.png"/><Relationship Id="rId18" Type="http://schemas.openxmlformats.org/officeDocument/2006/relationships/image" Target="../media/image33.png"/><Relationship Id="rId26" Type="http://schemas.openxmlformats.org/officeDocument/2006/relationships/image" Target="../media/image39.png"/><Relationship Id="rId3" Type="http://schemas.openxmlformats.org/officeDocument/2006/relationships/image" Target="../media/image21.png"/><Relationship Id="rId21" Type="http://schemas.openxmlformats.org/officeDocument/2006/relationships/image" Target="../media/image35.png"/><Relationship Id="rId7" Type="http://schemas.microsoft.com/office/2007/relationships/hdphoto" Target="../media/hdphoto1.wdp"/><Relationship Id="rId12" Type="http://schemas.openxmlformats.org/officeDocument/2006/relationships/image" Target="../media/image28.png"/><Relationship Id="rId17" Type="http://schemas.microsoft.com/office/2007/relationships/hdphoto" Target="../media/hdphoto3.wdp"/><Relationship Id="rId25"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32.png"/><Relationship Id="rId20" Type="http://schemas.openxmlformats.org/officeDocument/2006/relationships/image" Target="../media/image34.jpeg"/><Relationship Id="rId29"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24.png"/><Relationship Id="rId11" Type="http://schemas.microsoft.com/office/2007/relationships/hdphoto" Target="../media/hdphoto2.wdp"/><Relationship Id="rId24" Type="http://schemas.microsoft.com/office/2007/relationships/hdphoto" Target="../media/hdphoto5.wdp"/><Relationship Id="rId5" Type="http://schemas.openxmlformats.org/officeDocument/2006/relationships/image" Target="../media/image23.png"/><Relationship Id="rId15" Type="http://schemas.openxmlformats.org/officeDocument/2006/relationships/image" Target="../media/image31.jpeg"/><Relationship Id="rId23" Type="http://schemas.openxmlformats.org/officeDocument/2006/relationships/image" Target="../media/image37.png"/><Relationship Id="rId28" Type="http://schemas.openxmlformats.org/officeDocument/2006/relationships/image" Target="../media/image41.png"/><Relationship Id="rId10" Type="http://schemas.openxmlformats.org/officeDocument/2006/relationships/image" Target="../media/image27.png"/><Relationship Id="rId19" Type="http://schemas.microsoft.com/office/2007/relationships/hdphoto" Target="../media/hdphoto4.wdp"/><Relationship Id="rId4" Type="http://schemas.openxmlformats.org/officeDocument/2006/relationships/image" Target="../media/image22.svg"/><Relationship Id="rId9" Type="http://schemas.openxmlformats.org/officeDocument/2006/relationships/image" Target="../media/image26.png"/><Relationship Id="rId14" Type="http://schemas.openxmlformats.org/officeDocument/2006/relationships/image" Target="../media/image30.svg"/><Relationship Id="rId22" Type="http://schemas.openxmlformats.org/officeDocument/2006/relationships/image" Target="../media/image36.png"/><Relationship Id="rId27" Type="http://schemas.openxmlformats.org/officeDocument/2006/relationships/image" Target="../media/image40.png"/><Relationship Id="rId30" Type="http://schemas.openxmlformats.org/officeDocument/2006/relationships/image" Target="../media/image43.svg"/></Relationships>
</file>

<file path=ppt/slides/_rels/slide40.xml.rels><?xml version="1.0" encoding="UTF-8" standalone="yes"?>
<Relationships xmlns="http://schemas.openxmlformats.org/package/2006/relationships"><Relationship Id="rId3" Type="http://schemas.openxmlformats.org/officeDocument/2006/relationships/hyperlink" Target="https://sebastianraschka.com/blog/2020/numpy-intro.html#410-matplotlib" TargetMode="External"/><Relationship Id="rId2" Type="http://schemas.openxmlformats.org/officeDocument/2006/relationships/hyperlink" Target="00_tools_matplotlib.ipynb"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andas.pydata.org/docs/user_guide/10min.html"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sebastianraschka.com/blog/2020/numpy-intro.html#410-matplotlib" TargetMode="External"/><Relationship Id="rId2" Type="http://schemas.openxmlformats.org/officeDocument/2006/relationships/hyperlink" Target="https://matplotlib.org/stable/tutorials/introductory/pyplot.html#sphx-glr-tutorials-introductory-pyplot-py"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andas.pydata.org/docs/user_guide/10min.html" TargetMode="Externa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200868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498302" y="2967335"/>
            <a:ext cx="7195413" cy="923330"/>
          </a:xfrm>
        </p:spPr>
        <p:txBody>
          <a:bodyPr/>
          <a:lstStyle/>
          <a:p>
            <a:r>
              <a:rPr lang="de-DE" dirty="0"/>
              <a:t>Die Python-Welt</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3973039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354062" y="2967335"/>
            <a:ext cx="7483954" cy="923330"/>
          </a:xfrm>
        </p:spPr>
        <p:txBody>
          <a:bodyPr/>
          <a:lstStyle/>
          <a:p>
            <a:r>
              <a:rPr lang="de-DE" dirty="0"/>
              <a:t>Statistik &amp; </a:t>
            </a:r>
            <a:r>
              <a:rPr lang="de-DE" dirty="0" err="1"/>
              <a:t>Numpy</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3926996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Statistische</a:t>
            </a:r>
            <a:r>
              <a:rPr lang="en-US" dirty="0"/>
              <a:t> Kenn</a:t>
            </a:r>
            <a:r>
              <a:rPr lang="de-DE" dirty="0"/>
              <a:t>zahlen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6197863-5DD8-E97C-D51C-AA7F53B74C8F}"/>
                  </a:ext>
                </a:extLst>
              </p:cNvPr>
              <p:cNvSpPr txBox="1"/>
              <p:nvPr/>
            </p:nvSpPr>
            <p:spPr>
              <a:xfrm>
                <a:off x="1003852" y="1838739"/>
                <a:ext cx="5605670" cy="4323522"/>
              </a:xfrm>
              <a:prstGeom prst="rect">
                <a:avLst/>
              </a:prstGeom>
            </p:spPr>
            <p:txBody>
              <a:bodyPr vert="horz" wrap="square" lIns="0" tIns="0" rIns="0" bIns="0" rtlCol="0">
                <a:noAutofit/>
              </a:bodyPr>
              <a:lstStyle/>
              <a:p>
                <a:pPr marL="342900" indent="-342900">
                  <a:buFont typeface="Arial" panose="020B0604020202020204" pitchFamily="34" charset="0"/>
                  <a:buChar char="•"/>
                </a:pPr>
                <a14:m>
                  <m:oMath xmlns:m="http://schemas.openxmlformats.org/officeDocument/2006/math">
                    <m:r>
                      <a:rPr lang="de-DE" sz="2000" b="0" i="1" dirty="0" smtClean="0">
                        <a:solidFill>
                          <a:schemeClr val="tx1"/>
                        </a:solidFill>
                        <a:latin typeface="Cambria Math" panose="02040503050406030204" pitchFamily="18" charset="0"/>
                      </a:rPr>
                      <m:t>𝑉𝑎𝑟</m:t>
                    </m:r>
                    <m:r>
                      <a:rPr lang="de-DE" sz="2000" b="0" i="1" dirty="0" smtClean="0">
                        <a:solidFill>
                          <a:schemeClr val="tx1"/>
                        </a:solidFill>
                        <a:latin typeface="Cambria Math" panose="02040503050406030204" pitchFamily="18" charset="0"/>
                      </a:rPr>
                      <m:t>=</m:t>
                    </m:r>
                    <m:f>
                      <m:fPr>
                        <m:ctrlPr>
                          <a:rPr lang="en-US" sz="2000" i="1" dirty="0" smtClean="0">
                            <a:solidFill>
                              <a:schemeClr val="tx1"/>
                            </a:solidFill>
                            <a:latin typeface="Cambria Math" panose="02040503050406030204" pitchFamily="18" charset="0"/>
                          </a:rPr>
                        </m:ctrlPr>
                      </m:fPr>
                      <m:num>
                        <m:r>
                          <a:rPr lang="en-US" sz="2000"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𝑛</m:t>
                        </m:r>
                      </m:den>
                    </m:f>
                    <m:nary>
                      <m:naryPr>
                        <m:chr m:val="∑"/>
                        <m:limLoc m:val="undOvr"/>
                        <m:grow m:val="on"/>
                        <m:ctrlPr>
                          <a:rPr lang="en-US" sz="2000" i="1" dirty="0">
                            <a:solidFill>
                              <a:schemeClr val="tx1"/>
                            </a:solidFill>
                            <a:latin typeface="Cambria Math" panose="02040503050406030204" pitchFamily="18" charset="0"/>
                          </a:rPr>
                        </m:ctrlPr>
                      </m:naryPr>
                      <m:sub>
                        <m:r>
                          <a:rPr lang="en-US" sz="2000" i="1" dirty="0">
                            <a:solidFill>
                              <a:schemeClr val="tx1"/>
                            </a:solidFill>
                            <a:latin typeface="Cambria Math" panose="02040503050406030204" pitchFamily="18" charset="0"/>
                          </a:rPr>
                          <m:t>𝑖</m:t>
                        </m:r>
                        <m:r>
                          <a:rPr lang="en-US" sz="2000" i="0"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𝑛</m:t>
                        </m:r>
                      </m:sup>
                      <m:e>
                        <m:sSup>
                          <m:sSupPr>
                            <m:ctrlPr>
                              <a:rPr lang="en-US" sz="2000" i="1" dirty="0">
                                <a:solidFill>
                                  <a:schemeClr val="tx1"/>
                                </a:solidFill>
                                <a:latin typeface="Cambria Math" panose="02040503050406030204" pitchFamily="18" charset="0"/>
                              </a:rPr>
                            </m:ctrlPr>
                          </m:sSupPr>
                          <m:e>
                            <m:d>
                              <m:dPr>
                                <m:ctrlPr>
                                  <a:rPr lang="en-US" sz="2000" i="1" dirty="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𝑥</m:t>
                                    </m:r>
                                  </m:e>
                                  <m:sub>
                                    <m:r>
                                      <a:rPr lang="en-US" sz="2000" i="1" dirty="0">
                                        <a:solidFill>
                                          <a:schemeClr val="tx1"/>
                                        </a:solidFill>
                                        <a:latin typeface="Cambria Math" panose="02040503050406030204" pitchFamily="18" charset="0"/>
                                      </a:rPr>
                                      <m:t>𝑖</m:t>
                                    </m:r>
                                  </m:sub>
                                </m:sSub>
                                <m:r>
                                  <a:rPr lang="en-US" sz="2000" i="0" dirty="0">
                                    <a:solidFill>
                                      <a:schemeClr val="tx1"/>
                                    </a:solidFill>
                                    <a:latin typeface="Cambria Math" panose="02040503050406030204" pitchFamily="18" charset="0"/>
                                  </a:rPr>
                                  <m:t>−</m:t>
                                </m:r>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e>
                            </m:d>
                          </m:e>
                          <m:sup>
                            <m:r>
                              <a:rPr lang="en-US" sz="2000" i="0" dirty="0">
                                <a:solidFill>
                                  <a:schemeClr val="tx1"/>
                                </a:solidFill>
                                <a:latin typeface="Cambria Math" panose="02040503050406030204" pitchFamily="18" charset="0"/>
                              </a:rPr>
                              <m:t>2</m:t>
                            </m:r>
                          </m:sup>
                        </m:sSup>
                      </m:e>
                    </m:nary>
                  </m:oMath>
                </a14:m>
                <a:endParaRPr lang="en-US" sz="2000" dirty="0">
                  <a:solidFill>
                    <a:schemeClr val="tx1"/>
                  </a:solidFill>
                </a:endParaRPr>
              </a:p>
              <a:p>
                <a:endParaRPr lang="en-US" sz="2000" dirty="0"/>
              </a:p>
              <a:p>
                <a:pPr marL="342900" indent="-342900">
                  <a:buFont typeface="Arial" panose="020B0604020202020204" pitchFamily="34" charset="0"/>
                  <a:buChar char="•"/>
                </a:pPr>
                <a14:m>
                  <m:oMath xmlns:m="http://schemas.openxmlformats.org/officeDocument/2006/math">
                    <m:r>
                      <m:rPr>
                        <m:sty m:val="p"/>
                      </m:rPr>
                      <a:rPr lang="de-DE" sz="2000" b="0" i="0" dirty="0" smtClean="0">
                        <a:solidFill>
                          <a:schemeClr val="tx1"/>
                        </a:solidFill>
                        <a:latin typeface="Cambria Math" panose="02040503050406030204" pitchFamily="18" charset="0"/>
                      </a:rPr>
                      <m:t>Std</m:t>
                    </m:r>
                    <m:r>
                      <a:rPr lang="de-DE" sz="2000" b="0" i="0" dirty="0" smtClean="0">
                        <a:solidFill>
                          <a:schemeClr val="tx1"/>
                        </a:solidFill>
                        <a:latin typeface="Cambria Math" panose="02040503050406030204" pitchFamily="18" charset="0"/>
                      </a:rPr>
                      <m:t>= </m:t>
                    </m:r>
                    <m:rad>
                      <m:radPr>
                        <m:degHide m:val="on"/>
                        <m:ctrlPr>
                          <a:rPr lang="en-US" sz="2000" i="1" dirty="0" smtClean="0">
                            <a:solidFill>
                              <a:schemeClr val="tx1"/>
                            </a:solidFill>
                            <a:latin typeface="Cambria Math" panose="02040503050406030204" pitchFamily="18" charset="0"/>
                          </a:rPr>
                        </m:ctrlPr>
                      </m:radPr>
                      <m:deg/>
                      <m:e>
                        <m:r>
                          <a:rPr lang="de-DE" sz="2000" b="0" i="1" dirty="0" smtClean="0">
                            <a:solidFill>
                              <a:schemeClr val="tx1"/>
                            </a:solidFill>
                            <a:latin typeface="Cambria Math" panose="02040503050406030204" pitchFamily="18" charset="0"/>
                          </a:rPr>
                          <m:t>𝑉𝑎𝑟</m:t>
                        </m:r>
                      </m:e>
                    </m:rad>
                  </m:oMath>
                </a14:m>
                <a:endParaRPr lang="en-US" sz="2000" dirty="0">
                  <a:solidFill>
                    <a:schemeClr val="tx1"/>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14:m>
                  <m:oMath xmlns:m="http://schemas.openxmlformats.org/officeDocument/2006/math">
                    <m:r>
                      <m:rPr>
                        <m:sty m:val="p"/>
                      </m:rPr>
                      <a:rPr lang="de-DE" sz="2000" b="0" i="0" dirty="0" smtClean="0">
                        <a:solidFill>
                          <a:schemeClr val="tx1"/>
                        </a:solidFill>
                        <a:latin typeface="Cambria Math" panose="02040503050406030204" pitchFamily="18" charset="0"/>
                      </a:rPr>
                      <m:t>Cov</m:t>
                    </m:r>
                    <m:d>
                      <m:dPr>
                        <m:ctrlPr>
                          <a:rPr lang="de-DE" sz="2000" b="0" i="1" dirty="0" smtClean="0">
                            <a:solidFill>
                              <a:schemeClr val="tx1"/>
                            </a:solidFill>
                            <a:latin typeface="Cambria Math" panose="02040503050406030204" pitchFamily="18" charset="0"/>
                          </a:rPr>
                        </m:ctrlPr>
                      </m:dPr>
                      <m:e>
                        <m:r>
                          <m:rPr>
                            <m:sty m:val="p"/>
                          </m:rPr>
                          <a:rPr lang="de-DE" sz="2000" b="0" i="0" dirty="0" smtClean="0">
                            <a:solidFill>
                              <a:schemeClr val="tx1"/>
                            </a:solidFill>
                            <a:latin typeface="Cambria Math" panose="02040503050406030204" pitchFamily="18" charset="0"/>
                          </a:rPr>
                          <m:t>x</m:t>
                        </m:r>
                        <m:r>
                          <a:rPr lang="de-DE" sz="2000" b="0" i="0"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e>
                    </m:d>
                    <m:r>
                      <a:rPr lang="de-DE" sz="2000" b="0" i="1" dirty="0" smtClean="0">
                        <a:solidFill>
                          <a:schemeClr val="tx1"/>
                        </a:solidFill>
                        <a:latin typeface="Cambria Math" panose="02040503050406030204" pitchFamily="18" charset="0"/>
                      </a:rPr>
                      <m:t>= </m:t>
                    </m:r>
                    <m:f>
                      <m:fPr>
                        <m:ctrlPr>
                          <a:rPr lang="en-US" sz="2000" i="1" dirty="0" smtClean="0">
                            <a:solidFill>
                              <a:schemeClr val="tx1"/>
                            </a:solidFill>
                            <a:latin typeface="Cambria Math" panose="02040503050406030204" pitchFamily="18" charset="0"/>
                          </a:rPr>
                        </m:ctrlPr>
                      </m:fPr>
                      <m:num>
                        <m:r>
                          <a:rPr lang="en-US" sz="2000"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𝑛</m:t>
                        </m:r>
                      </m:den>
                    </m:f>
                    <m:nary>
                      <m:naryPr>
                        <m:chr m:val="∑"/>
                        <m:limLoc m:val="undOvr"/>
                        <m:grow m:val="on"/>
                        <m:ctrlPr>
                          <a:rPr lang="en-US" sz="2000" i="1" dirty="0">
                            <a:solidFill>
                              <a:schemeClr val="tx1"/>
                            </a:solidFill>
                            <a:latin typeface="Cambria Math" panose="02040503050406030204" pitchFamily="18" charset="0"/>
                          </a:rPr>
                        </m:ctrlPr>
                      </m:naryPr>
                      <m:sub>
                        <m:r>
                          <a:rPr lang="en-US" sz="2000" i="1" dirty="0">
                            <a:solidFill>
                              <a:schemeClr val="tx1"/>
                            </a:solidFill>
                            <a:latin typeface="Cambria Math" panose="02040503050406030204" pitchFamily="18" charset="0"/>
                          </a:rPr>
                          <m:t>𝑖</m:t>
                        </m:r>
                        <m:r>
                          <a:rPr lang="en-US" sz="2000" i="0"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𝑛</m:t>
                        </m:r>
                      </m:sup>
                      <m:e>
                        <m:r>
                          <a:rPr lang="de-DE" sz="2000" b="0" i="1" dirty="0" smtClean="0">
                            <a:solidFill>
                              <a:schemeClr val="tx1"/>
                            </a:solidFill>
                            <a:latin typeface="Cambria Math" panose="02040503050406030204" pitchFamily="18" charset="0"/>
                          </a:rPr>
                          <m:t>(</m:t>
                        </m:r>
                        <m:sSup>
                          <m:sSupPr>
                            <m:ctrlPr>
                              <a:rPr lang="en-US" sz="2000" i="1" dirty="0" smtClean="0">
                                <a:latin typeface="Cambria Math" panose="02040503050406030204" pitchFamily="18" charset="0"/>
                              </a:rPr>
                            </m:ctrlPr>
                          </m:sSupPr>
                          <m:e>
                            <m:sSup>
                              <m:sSupPr>
                                <m:ctrlPr>
                                  <a:rPr lang="en-US" sz="2000" i="1" dirty="0" smtClean="0">
                                    <a:latin typeface="Cambria Math" panose="02040503050406030204" pitchFamily="18" charset="0"/>
                                  </a:rPr>
                                </m:ctrlPr>
                              </m:sSupPr>
                              <m:e>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𝑖</m:t>
                                        </m:r>
                                      </m:sub>
                                    </m:sSub>
                                    <m:r>
                                      <a:rPr lang="en-US" sz="2000" dirty="0">
                                        <a:latin typeface="Cambria Math" panose="02040503050406030204" pitchFamily="18" charset="0"/>
                                      </a:rPr>
                                      <m:t>−</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e>
                                </m:d>
                                <m:r>
                                  <a:rPr lang="de-DE" sz="2000" i="1" dirty="0">
                                    <a:latin typeface="Cambria Math" panose="02040503050406030204" pitchFamily="18" charset="0"/>
                                  </a:rPr>
                                  <m:t> </m:t>
                                </m:r>
                              </m:e>
                              <m:sup/>
                            </m:sSup>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de-DE" sz="2000" b="0" i="1" dirty="0" smtClean="0">
                                        <a:latin typeface="Cambria Math" panose="02040503050406030204" pitchFamily="18" charset="0"/>
                                      </a:rPr>
                                      <m:t>𝑦</m:t>
                                    </m:r>
                                  </m:e>
                                  <m:sub>
                                    <m:r>
                                      <a:rPr lang="en-US" sz="2000" i="1" dirty="0">
                                        <a:latin typeface="Cambria Math" panose="02040503050406030204" pitchFamily="18" charset="0"/>
                                      </a:rPr>
                                      <m:t>𝑖</m:t>
                                    </m:r>
                                  </m:sub>
                                </m:sSub>
                                <m:r>
                                  <a:rPr lang="en-US" sz="2000" dirty="0">
                                    <a:latin typeface="Cambria Math" panose="02040503050406030204" pitchFamily="18" charset="0"/>
                                  </a:rPr>
                                  <m:t>−</m:t>
                                </m:r>
                                <m:acc>
                                  <m:accPr>
                                    <m:chr m:val="̅"/>
                                    <m:ctrlPr>
                                      <a:rPr lang="en-US" sz="2000" i="1" dirty="0">
                                        <a:latin typeface="Cambria Math" panose="02040503050406030204" pitchFamily="18" charset="0"/>
                                      </a:rPr>
                                    </m:ctrlPr>
                                  </m:accPr>
                                  <m:e>
                                    <m:r>
                                      <a:rPr lang="de-DE" sz="2000" b="0" i="1" dirty="0" smtClean="0">
                                        <a:latin typeface="Cambria Math" panose="02040503050406030204" pitchFamily="18" charset="0"/>
                                      </a:rPr>
                                      <m:t>𝑦</m:t>
                                    </m:r>
                                  </m:e>
                                </m:acc>
                              </m:e>
                            </m:d>
                            <m:r>
                              <a:rPr lang="de-DE" sz="2000" b="0" i="1" dirty="0" smtClean="0">
                                <a:latin typeface="Cambria Math" panose="02040503050406030204" pitchFamily="18" charset="0"/>
                              </a:rPr>
                              <m:t>)</m:t>
                            </m:r>
                          </m:e>
                          <m:sup/>
                        </m:sSup>
                      </m:e>
                    </m:nary>
                  </m:oMath>
                </a14:m>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r>
                      <m:rPr>
                        <m:sty m:val="p"/>
                      </m:rPr>
                      <a:rPr lang="de-DE" sz="2000" dirty="0">
                        <a:latin typeface="Cambria Math" panose="02040503050406030204" pitchFamily="18" charset="0"/>
                      </a:rPr>
                      <m:t>Corr</m:t>
                    </m:r>
                    <m:d>
                      <m:dPr>
                        <m:ctrlPr>
                          <a:rPr lang="de-DE" sz="2000" i="1" dirty="0">
                            <a:latin typeface="Cambria Math" panose="02040503050406030204" pitchFamily="18" charset="0"/>
                          </a:rPr>
                        </m:ctrlPr>
                      </m:dPr>
                      <m:e>
                        <m:r>
                          <m:rPr>
                            <m:sty m:val="p"/>
                          </m:rPr>
                          <a:rPr lang="de-DE" sz="2000" dirty="0">
                            <a:latin typeface="Cambria Math" panose="02040503050406030204" pitchFamily="18" charset="0"/>
                          </a:rPr>
                          <m:t>x</m:t>
                        </m:r>
                        <m:r>
                          <a:rPr lang="de-DE" sz="2000" dirty="0">
                            <a:latin typeface="Cambria Math" panose="02040503050406030204" pitchFamily="18" charset="0"/>
                          </a:rPr>
                          <m:t>,</m:t>
                        </m:r>
                        <m:r>
                          <m:rPr>
                            <m:sty m:val="p"/>
                          </m:rPr>
                          <a:rPr lang="de-DE" sz="2000" dirty="0">
                            <a:latin typeface="Cambria Math" panose="02040503050406030204" pitchFamily="18" charset="0"/>
                          </a:rPr>
                          <m:t>y</m:t>
                        </m:r>
                      </m:e>
                    </m:d>
                    <m:r>
                      <a:rPr lang="de-DE" sz="2000" b="0" i="1" dirty="0" smtClean="0">
                        <a:latin typeface="Cambria Math" panose="02040503050406030204" pitchFamily="18" charset="0"/>
                      </a:rPr>
                      <m:t>= </m:t>
                    </m:r>
                    <m:f>
                      <m:fPr>
                        <m:ctrlPr>
                          <a:rPr lang="en-US" sz="2000" i="1" dirty="0" smtClean="0">
                            <a:solidFill>
                              <a:schemeClr val="tx1"/>
                            </a:solidFill>
                            <a:latin typeface="Cambria Math" panose="02040503050406030204" pitchFamily="18" charset="0"/>
                          </a:rPr>
                        </m:ctrlPr>
                      </m:fPr>
                      <m:num>
                        <m:r>
                          <a:rPr lang="de-DE" sz="2000" b="0" i="1" dirty="0" smtClean="0">
                            <a:solidFill>
                              <a:schemeClr val="tx1"/>
                            </a:solidFill>
                            <a:latin typeface="Cambria Math" panose="02040503050406030204" pitchFamily="18" charset="0"/>
                          </a:rPr>
                          <m:t>𝐶𝑜𝑣</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𝑥</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r>
                          <a:rPr lang="de-DE" sz="2000" b="0" i="1" dirty="0" smtClean="0">
                            <a:solidFill>
                              <a:schemeClr val="tx1"/>
                            </a:solidFill>
                            <a:latin typeface="Cambria Math" panose="02040503050406030204" pitchFamily="18" charset="0"/>
                          </a:rPr>
                          <m:t>)</m:t>
                        </m:r>
                      </m:num>
                      <m:den>
                        <m:r>
                          <m:rPr>
                            <m:sty m:val="p"/>
                          </m:rPr>
                          <a:rPr lang="de-DE" sz="2000" b="0" i="0" dirty="0" smtClean="0">
                            <a:solidFill>
                              <a:schemeClr val="tx1"/>
                            </a:solidFill>
                            <a:latin typeface="Cambria Math" panose="02040503050406030204" pitchFamily="18" charset="0"/>
                          </a:rPr>
                          <m:t>Std</m:t>
                        </m:r>
                        <m:d>
                          <m:dPr>
                            <m:ctrlPr>
                              <a:rPr lang="de-DE" sz="2000" b="0" i="1" dirty="0" smtClean="0">
                                <a:solidFill>
                                  <a:schemeClr val="tx1"/>
                                </a:solidFill>
                                <a:latin typeface="Cambria Math" panose="02040503050406030204" pitchFamily="18" charset="0"/>
                              </a:rPr>
                            </m:ctrlPr>
                          </m:dPr>
                          <m:e>
                            <m:r>
                              <a:rPr lang="de-DE" sz="2000" b="0" i="1" dirty="0" smtClean="0">
                                <a:solidFill>
                                  <a:schemeClr val="tx1"/>
                                </a:solidFill>
                                <a:latin typeface="Cambria Math" panose="02040503050406030204" pitchFamily="18" charset="0"/>
                              </a:rPr>
                              <m:t>𝑥</m:t>
                            </m:r>
                          </m:e>
                        </m:d>
                        <m:r>
                          <a:rPr lang="de-DE" sz="2000" b="0" i="1" dirty="0" smtClean="0">
                            <a:solidFill>
                              <a:schemeClr val="tx1"/>
                            </a:solidFill>
                            <a:latin typeface="Cambria Math" panose="02040503050406030204" pitchFamily="18" charset="0"/>
                          </a:rPr>
                          <m:t> ∗ </m:t>
                        </m:r>
                        <m:r>
                          <a:rPr lang="de-DE" sz="2000" b="0" i="1" dirty="0" smtClean="0">
                            <a:solidFill>
                              <a:schemeClr val="tx1"/>
                            </a:solidFill>
                            <a:latin typeface="Cambria Math" panose="02040503050406030204" pitchFamily="18" charset="0"/>
                          </a:rPr>
                          <m:t>𝑆𝑡𝑑</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𝑦</m:t>
                        </m:r>
                        <m:r>
                          <a:rPr lang="de-DE" sz="2000" b="0" i="1" dirty="0" smtClean="0">
                            <a:solidFill>
                              <a:schemeClr val="tx1"/>
                            </a:solidFill>
                            <a:latin typeface="Cambria Math" panose="02040503050406030204" pitchFamily="18" charset="0"/>
                          </a:rPr>
                          <m:t>)</m:t>
                        </m:r>
                      </m:den>
                    </m:f>
                  </m:oMath>
                </a14:m>
                <a:r>
                  <a:rPr lang="en-US" sz="2400" dirty="0">
                    <a:solidFill>
                      <a:schemeClr val="tx1"/>
                    </a:solidFill>
                  </a:rPr>
                  <a:t> </a:t>
                </a:r>
                <a:r>
                  <a:rPr lang="en-US" sz="2000" dirty="0">
                    <a:solidFill>
                      <a:schemeClr val="tx1"/>
                    </a:solidFill>
                  </a:rPr>
                  <a:t>(Pearson)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solidFill>
                    <a:schemeClr val="tx1"/>
                  </a:solidFill>
                </a:endParaRPr>
              </a:p>
            </p:txBody>
          </p:sp>
        </mc:Choice>
        <mc:Fallback xmlns="">
          <p:sp>
            <p:nvSpPr>
              <p:cNvPr id="5" name="Textfeld 4">
                <a:extLst>
                  <a:ext uri="{FF2B5EF4-FFF2-40B4-BE49-F238E27FC236}">
                    <a16:creationId xmlns:a16="http://schemas.microsoft.com/office/drawing/2014/main" id="{56197863-5DD8-E97C-D51C-AA7F53B74C8F}"/>
                  </a:ext>
                </a:extLst>
              </p:cNvPr>
              <p:cNvSpPr txBox="1">
                <a:spLocks noRot="1" noChangeAspect="1" noMove="1" noResize="1" noEditPoints="1" noAdjustHandles="1" noChangeArrowheads="1" noChangeShapeType="1" noTextEdit="1"/>
              </p:cNvSpPr>
              <p:nvPr/>
            </p:nvSpPr>
            <p:spPr>
              <a:xfrm>
                <a:off x="1003852" y="1838739"/>
                <a:ext cx="5605670" cy="4323522"/>
              </a:xfrm>
              <a:prstGeom prst="rect">
                <a:avLst/>
              </a:prstGeom>
              <a:blipFill>
                <a:blip r:embed="rId3"/>
                <a:stretch>
                  <a:fillRect l="-2612" t="-15233"/>
                </a:stretch>
              </a:blipFill>
            </p:spPr>
            <p:txBody>
              <a:bodyPr/>
              <a:lstStyle/>
              <a:p>
                <a:r>
                  <a:rPr lang="de-DE">
                    <a:noFill/>
                  </a:rPr>
                  <a:t> </a:t>
                </a:r>
              </a:p>
            </p:txBody>
          </p:sp>
        </mc:Fallback>
      </mc:AlternateContent>
    </p:spTree>
    <p:extLst>
      <p:ext uri="{BB962C8B-B14F-4D97-AF65-F5344CB8AC3E}">
        <p14:creationId xmlns:p14="http://schemas.microsoft.com/office/powerpoint/2010/main" val="1798742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err="1">
                <a:hlinkClick r:id="rId2"/>
              </a:rPr>
              <a:t>Numpy</a:t>
            </a:r>
            <a:r>
              <a:rPr lang="de-DE" dirty="0">
                <a:hlinkClick r:id="rId2"/>
              </a:rPr>
              <a:t> Quickstart</a:t>
            </a:r>
            <a:r>
              <a:rPr lang="de-DE" dirty="0"/>
              <a:t> </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err="1"/>
              <a:t>Numpy</a:t>
            </a:r>
            <a:r>
              <a:rPr lang="en-DE" sz="2400" dirty="0"/>
              <a:t>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511907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60500" y="2621320"/>
            <a:ext cx="11670997" cy="1846659"/>
          </a:xfrm>
        </p:spPr>
        <p:txBody>
          <a:bodyPr/>
          <a:lstStyle/>
          <a:p>
            <a:r>
              <a:rPr lang="de-DE" dirty="0"/>
              <a:t>Modell</a:t>
            </a:r>
            <a:br>
              <a:rPr lang="de-DE" dirty="0"/>
            </a:br>
            <a:r>
              <a:rPr lang="de-DE" dirty="0"/>
              <a:t>Auswahl/Training/Evaluation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16583815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Vereinfacht</a:t>
            </a:r>
            <a:endParaRPr lang="en-US" dirty="0"/>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818770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4A6C015-393B-462D-8306-225358A2A424}"/>
              </a:ext>
            </a:extLst>
          </p:cNvPr>
          <p:cNvPicPr>
            <a:picLocks noChangeAspect="1"/>
          </p:cNvPicPr>
          <p:nvPr/>
        </p:nvPicPr>
        <p:blipFill>
          <a:blip r:embed="rId3"/>
          <a:stretch>
            <a:fillRect/>
          </a:stretch>
        </p:blipFill>
        <p:spPr>
          <a:xfrm>
            <a:off x="1306382" y="133097"/>
            <a:ext cx="9579236" cy="5972351"/>
          </a:xfrm>
          <a:prstGeom prst="rect">
            <a:avLst/>
          </a:prstGeom>
        </p:spPr>
      </p:pic>
      <p:sp>
        <p:nvSpPr>
          <p:cNvPr id="20" name="Textfeld 19">
            <a:extLst>
              <a:ext uri="{FF2B5EF4-FFF2-40B4-BE49-F238E27FC236}">
                <a16:creationId xmlns:a16="http://schemas.microsoft.com/office/drawing/2014/main" id="{E642C3F3-E049-4CE9-9BBB-74E399BD73A5}"/>
              </a:ext>
            </a:extLst>
          </p:cNvPr>
          <p:cNvSpPr txBox="1"/>
          <p:nvPr/>
        </p:nvSpPr>
        <p:spPr>
          <a:xfrm>
            <a:off x="0" y="6002770"/>
            <a:ext cx="9097925" cy="338554"/>
          </a:xfrm>
          <a:prstGeom prst="rect">
            <a:avLst/>
          </a:prstGeom>
          <a:noFill/>
        </p:spPr>
        <p:txBody>
          <a:bodyPr wrap="square">
            <a:spAutoFit/>
          </a:bodyPr>
          <a:lstStyle/>
          <a:p>
            <a:r>
              <a:rPr lang="de-DE" dirty="0"/>
              <a:t>https://scikit-learn.org/stable/tutorial/machine_learning_map/index.html</a:t>
            </a:r>
          </a:p>
        </p:txBody>
      </p:sp>
      <p:sp>
        <p:nvSpPr>
          <p:cNvPr id="21" name="Footer Placeholder 5">
            <a:extLst>
              <a:ext uri="{FF2B5EF4-FFF2-40B4-BE49-F238E27FC236}">
                <a16:creationId xmlns:a16="http://schemas.microsoft.com/office/drawing/2014/main" id="{E27538FE-753F-40F7-820C-DF6953A46CB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610250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9" descr="Ein Bild, das Monitor, Bildschirm, schwarz, sitzend enthält.&#10;&#10;Automatisch generierte Beschreibung">
            <a:extLst>
              <a:ext uri="{FF2B5EF4-FFF2-40B4-BE49-F238E27FC236}">
                <a16:creationId xmlns:a16="http://schemas.microsoft.com/office/drawing/2014/main" id="{25A935AC-6244-46C7-81C4-E998D184E5FE}"/>
              </a:ext>
            </a:extLst>
          </p:cNvPr>
          <p:cNvPicPr>
            <a:picLocks noChangeAspect="1"/>
          </p:cNvPicPr>
          <p:nvPr/>
        </p:nvPicPr>
        <p:blipFill rotWithShape="1">
          <a:blip r:embed="rId3"/>
          <a:srcRect/>
          <a:stretch/>
        </p:blipFill>
        <p:spPr>
          <a:xfrm>
            <a:off x="20" y="10"/>
            <a:ext cx="12191980" cy="6857990"/>
          </a:xfrm>
          <a:prstGeom prst="rect">
            <a:avLst/>
          </a:prstGeom>
          <a:noFill/>
        </p:spPr>
      </p:pic>
      <p:sp>
        <p:nvSpPr>
          <p:cNvPr id="4" name="Footer Placeholder 5">
            <a:extLst>
              <a:ext uri="{FF2B5EF4-FFF2-40B4-BE49-F238E27FC236}">
                <a16:creationId xmlns:a16="http://schemas.microsoft.com/office/drawing/2014/main" id="{463636B5-AA70-488B-BC58-C13AC0D62341}"/>
              </a:ext>
            </a:extLst>
          </p:cNvPr>
          <p:cNvSpPr txBox="1">
            <a:spLocks/>
          </p:cNvSpPr>
          <p:nvPr/>
        </p:nvSpPr>
        <p:spPr>
          <a:xfrm>
            <a:off x="2492207" y="6577200"/>
            <a:ext cx="9218700" cy="147703"/>
          </a:xfrm>
          <a:prstGeom prst="rect">
            <a:avLst/>
          </a:prstGeom>
        </p:spPr>
        <p:txBody>
          <a:bodyPr vert="horz" lIns="91440" tIns="45720" rIns="0" bIns="45720" rtlCol="0" anchor="ctr"/>
          <a:lstStyle>
            <a:defPPr>
              <a:defRPr lang="de-DE"/>
            </a:defPPr>
            <a:lvl1pPr marL="0" indent="0" algn="l" defTabSz="914400" rtl="0" eaLnBrk="1" latinLnBrk="0" hangingPunct="1">
              <a:lnSpc>
                <a:spcPct val="100000"/>
              </a:lnSpc>
              <a:spcBef>
                <a:spcPts val="0"/>
              </a:spcBef>
              <a:buFontTx/>
              <a:buNone/>
              <a:defRPr lang="en-DE" sz="900" kern="1200" dirty="0">
                <a:solidFill>
                  <a:srgbClr val="000000"/>
                </a:solidFill>
                <a:latin typeface="Sen" pitchFamily="2" charset="0"/>
                <a:ea typeface="+mn-ea"/>
                <a:cs typeface="Arial" panose="020B0604020202020204" pitchFamily="34" charset="0"/>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err="1"/>
              <a:t>Machine</a:t>
            </a:r>
            <a:r>
              <a:rPr lang="de-DE" dirty="0"/>
              <a:t> Learning mit Python | Köln | Juni, 2022</a:t>
            </a:r>
            <a:endParaRPr lang="de-DE" b="1" dirty="0"/>
          </a:p>
        </p:txBody>
      </p:sp>
    </p:spTree>
    <p:extLst>
      <p:ext uri="{BB962C8B-B14F-4D97-AF65-F5344CB8AC3E}">
        <p14:creationId xmlns:p14="http://schemas.microsoft.com/office/powerpoint/2010/main" val="3493147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37F45-6860-45CA-80F2-6679D52C54FB}"/>
              </a:ext>
            </a:extLst>
          </p:cNvPr>
          <p:cNvSpPr>
            <a:spLocks noGrp="1"/>
          </p:cNvSpPr>
          <p:nvPr>
            <p:ph idx="1"/>
          </p:nvPr>
        </p:nvSpPr>
        <p:spPr>
          <a:xfrm>
            <a:off x="481013" y="1763713"/>
            <a:ext cx="11228388" cy="4437061"/>
          </a:xfrm>
        </p:spPr>
        <p:txBody>
          <a:bodyPr/>
          <a:lstStyle/>
          <a:p>
            <a:r>
              <a:rPr lang="de-DE" sz="1400" dirty="0"/>
              <a:t>Der eigentliche Trainingsprozess wird durch einen Optimierungsalgorithmus durchgeführt:</a:t>
            </a:r>
          </a:p>
          <a:p>
            <a:pPr marL="0" indent="0">
              <a:buNone/>
            </a:pPr>
            <a:r>
              <a:rPr lang="de-DE" sz="1400" dirty="0">
                <a:sym typeface="Wingdings" panose="05000000000000000000" pitchFamily="2" charset="2"/>
              </a:rPr>
              <a:t> Finde die </a:t>
            </a:r>
            <a:r>
              <a:rPr lang="de-DE" sz="1400" b="1" dirty="0">
                <a:sym typeface="Wingdings" panose="05000000000000000000" pitchFamily="2" charset="2"/>
              </a:rPr>
              <a:t>Modellparameter</a:t>
            </a:r>
            <a:r>
              <a:rPr lang="de-DE" sz="1400" dirty="0">
                <a:sym typeface="Wingdings" panose="05000000000000000000" pitchFamily="2" charset="2"/>
              </a:rPr>
              <a:t>, so dass die </a:t>
            </a:r>
            <a:r>
              <a:rPr lang="de-DE" sz="1400" b="1" dirty="0">
                <a:sym typeface="Wingdings" panose="05000000000000000000" pitchFamily="2" charset="2"/>
              </a:rPr>
              <a:t>Fehlermetrik</a:t>
            </a:r>
            <a:r>
              <a:rPr lang="de-DE" sz="1400" dirty="0">
                <a:sym typeface="Wingdings" panose="05000000000000000000" pitchFamily="2" charset="2"/>
              </a:rPr>
              <a:t> / </a:t>
            </a:r>
            <a:r>
              <a:rPr lang="de-DE" sz="1400" b="1" dirty="0">
                <a:sym typeface="Wingdings" panose="05000000000000000000" pitchFamily="2" charset="2"/>
              </a:rPr>
              <a:t>Performancemetrik</a:t>
            </a:r>
            <a:r>
              <a:rPr lang="de-DE" sz="1400" dirty="0">
                <a:sym typeface="Wingdings" panose="05000000000000000000" pitchFamily="2" charset="2"/>
              </a:rPr>
              <a:t> auf dem Trainingsset </a:t>
            </a:r>
            <a:r>
              <a:rPr lang="de-DE" sz="1400" b="1" dirty="0">
                <a:sym typeface="Wingdings" panose="05000000000000000000" pitchFamily="2" charset="2"/>
              </a:rPr>
              <a:t>minimiert / maximiert </a:t>
            </a:r>
            <a:r>
              <a:rPr lang="de-DE" sz="1400" dirty="0">
                <a:sym typeface="Wingdings" panose="05000000000000000000" pitchFamily="2" charset="2"/>
              </a:rPr>
              <a:t>wird!</a:t>
            </a:r>
          </a:p>
          <a:p>
            <a:endParaRPr lang="de-DE" sz="1400" dirty="0">
              <a:sym typeface="Wingdings" panose="05000000000000000000" pitchFamily="2" charset="2"/>
            </a:endParaRPr>
          </a:p>
          <a:p>
            <a:r>
              <a:rPr lang="de-DE" sz="1400" dirty="0">
                <a:sym typeface="Wingdings" panose="05000000000000000000" pitchFamily="2" charset="2"/>
              </a:rPr>
              <a:t>Trainingszeit wird u.a. bestimmt von</a:t>
            </a:r>
          </a:p>
          <a:p>
            <a:pPr lvl="1"/>
            <a:r>
              <a:rPr lang="de-DE" sz="1400" dirty="0">
                <a:sym typeface="Wingdings" panose="05000000000000000000" pitchFamily="2" charset="2"/>
              </a:rPr>
              <a:t>Modelltyp</a:t>
            </a:r>
          </a:p>
          <a:p>
            <a:pPr lvl="1"/>
            <a:r>
              <a:rPr lang="de-DE" sz="1400" dirty="0">
                <a:sym typeface="Wingdings" panose="05000000000000000000" pitchFamily="2" charset="2"/>
              </a:rPr>
              <a:t>Anzahl der zu bestimmenden Parameter</a:t>
            </a:r>
          </a:p>
          <a:p>
            <a:pPr lvl="1"/>
            <a:r>
              <a:rPr lang="de-DE" sz="1400" dirty="0">
                <a:sym typeface="Wingdings" panose="05000000000000000000" pitchFamily="2" charset="2"/>
              </a:rPr>
              <a:t>Gr</a:t>
            </a:r>
            <a:r>
              <a:rPr lang="de-DE" dirty="0">
                <a:sym typeface="Wingdings" panose="05000000000000000000" pitchFamily="2" charset="2"/>
              </a:rPr>
              <a:t>öße des Trainingsdatensatzes</a:t>
            </a:r>
            <a:endParaRPr lang="de-DE" sz="1400" dirty="0">
              <a:sym typeface="Wingdings" panose="05000000000000000000" pitchFamily="2" charset="2"/>
            </a:endParaRPr>
          </a:p>
          <a:p>
            <a:pPr lvl="1"/>
            <a:r>
              <a:rPr lang="de-DE" sz="1400" dirty="0">
                <a:sym typeface="Wingdings" panose="05000000000000000000" pitchFamily="2" charset="2"/>
              </a:rPr>
              <a:t>Maximale Anzahl Iterationen</a:t>
            </a:r>
          </a:p>
          <a:p>
            <a:endParaRPr lang="de-DE" sz="1400" dirty="0">
              <a:sym typeface="Wingdings" panose="05000000000000000000" pitchFamily="2" charset="2"/>
            </a:endParaRPr>
          </a:p>
          <a:p>
            <a:r>
              <a:rPr lang="de-DE" sz="1400" dirty="0">
                <a:sym typeface="Wingdings" panose="05000000000000000000" pitchFamily="2" charset="2"/>
              </a:rPr>
              <a:t>Je mehr Parameter, desto anpassungsfähiger ist ein Modell </a:t>
            </a:r>
          </a:p>
          <a:p>
            <a:r>
              <a:rPr lang="de-DE" sz="1400" dirty="0">
                <a:sym typeface="Wingdings" panose="05000000000000000000" pitchFamily="2" charset="2"/>
              </a:rPr>
              <a:t> Potentiell höhere Genauigkeit, aber </a:t>
            </a:r>
            <a:r>
              <a:rPr lang="de-DE" sz="1400" dirty="0" err="1">
                <a:sym typeface="Wingdings" panose="05000000000000000000" pitchFamily="2" charset="2"/>
              </a:rPr>
              <a:t>Overfitting</a:t>
            </a:r>
            <a:r>
              <a:rPr lang="de-DE" sz="1400" dirty="0">
                <a:sym typeface="Wingdings" panose="05000000000000000000" pitchFamily="2" charset="2"/>
              </a:rPr>
              <a:t>-Gefahr steigt!</a:t>
            </a:r>
          </a:p>
          <a:p>
            <a:endParaRPr lang="de-DE" sz="1400" dirty="0">
              <a:sym typeface="Wingdings" panose="05000000000000000000" pitchFamily="2" charset="2"/>
            </a:endParaRPr>
          </a:p>
          <a:p>
            <a:r>
              <a:rPr lang="de-DE" sz="1400" dirty="0">
                <a:sym typeface="Wingdings" panose="05000000000000000000" pitchFamily="2" charset="2"/>
              </a:rPr>
              <a:t>Der optimierte Parametersatz ist das </a:t>
            </a:r>
            <a:r>
              <a:rPr lang="de-DE" sz="1400" b="1" dirty="0">
                <a:sym typeface="Wingdings" panose="05000000000000000000" pitchFamily="2" charset="2"/>
              </a:rPr>
              <a:t>„trainierte Modell“</a:t>
            </a:r>
            <a:r>
              <a:rPr lang="de-DE" sz="1400" dirty="0">
                <a:sym typeface="Wingdings" panose="05000000000000000000" pitchFamily="2" charset="2"/>
              </a:rPr>
              <a:t>.</a:t>
            </a:r>
            <a:endParaRPr lang="en-US" sz="1400" dirty="0"/>
          </a:p>
          <a:p>
            <a:endParaRPr lang="en-US" sz="1400" dirty="0"/>
          </a:p>
          <a:p>
            <a:endParaRPr lang="en-US" dirty="0"/>
          </a:p>
        </p:txBody>
      </p:sp>
      <p:sp>
        <p:nvSpPr>
          <p:cNvPr id="4" name="Text Placeholder 3">
            <a:extLst>
              <a:ext uri="{FF2B5EF4-FFF2-40B4-BE49-F238E27FC236}">
                <a16:creationId xmlns:a16="http://schemas.microsoft.com/office/drawing/2014/main" id="{1EBDCB1E-3984-46AC-B331-8F5396B2232F}"/>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48F532A2-9831-4469-8BE6-447215436EF0}"/>
              </a:ext>
            </a:extLst>
          </p:cNvPr>
          <p:cNvSpPr>
            <a:spLocks noGrp="1"/>
          </p:cNvSpPr>
          <p:nvPr>
            <p:ph type="title"/>
          </p:nvPr>
        </p:nvSpPr>
        <p:spPr/>
        <p:txBody>
          <a:bodyPr/>
          <a:lstStyle/>
          <a:p>
            <a:r>
              <a:rPr lang="de-DE" dirty="0"/>
              <a:t>Das Modell trainieren</a:t>
            </a:r>
            <a:endParaRPr lang="en-US" dirty="0"/>
          </a:p>
        </p:txBody>
      </p:sp>
      <p:sp>
        <p:nvSpPr>
          <p:cNvPr id="6" name="Text Placeholder 5">
            <a:extLst>
              <a:ext uri="{FF2B5EF4-FFF2-40B4-BE49-F238E27FC236}">
                <a16:creationId xmlns:a16="http://schemas.microsoft.com/office/drawing/2014/main" id="{57359319-FBAB-424F-8422-E6D4FAD14D7D}"/>
              </a:ext>
            </a:extLst>
          </p:cNvPr>
          <p:cNvSpPr>
            <a:spLocks noGrp="1"/>
          </p:cNvSpPr>
          <p:nvPr>
            <p:ph type="body" sz="quarter" idx="14"/>
          </p:nvPr>
        </p:nvSpPr>
        <p:spPr/>
        <p:txBody>
          <a:bodyPr/>
          <a:lstStyle/>
          <a:p>
            <a:endParaRPr lang="en-US"/>
          </a:p>
        </p:txBody>
      </p:sp>
      <p:sp>
        <p:nvSpPr>
          <p:cNvPr id="17" name="Freihandform: Form 21">
            <a:extLst>
              <a:ext uri="{FF2B5EF4-FFF2-40B4-BE49-F238E27FC236}">
                <a16:creationId xmlns:a16="http://schemas.microsoft.com/office/drawing/2014/main" id="{493F4FF5-D627-4752-8B9A-A26818830E8A}"/>
              </a:ext>
            </a:extLst>
          </p:cNvPr>
          <p:cNvSpPr/>
          <p:nvPr/>
        </p:nvSpPr>
        <p:spPr>
          <a:xfrm>
            <a:off x="7333992" y="4071620"/>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ogen 33">
            <a:extLst>
              <a:ext uri="{FF2B5EF4-FFF2-40B4-BE49-F238E27FC236}">
                <a16:creationId xmlns:a16="http://schemas.microsoft.com/office/drawing/2014/main" id="{469AE59C-AE2F-4C3C-A13C-60E3441A3AB2}"/>
              </a:ext>
            </a:extLst>
          </p:cNvPr>
          <p:cNvSpPr>
            <a:spLocks noChangeAspect="1"/>
          </p:cNvSpPr>
          <p:nvPr/>
        </p:nvSpPr>
        <p:spPr>
          <a:xfrm rot="15060000" flipH="1">
            <a:off x="7515649" y="5104323"/>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9" name="Picture 4">
            <a:extLst>
              <a:ext uri="{FF2B5EF4-FFF2-40B4-BE49-F238E27FC236}">
                <a16:creationId xmlns:a16="http://schemas.microsoft.com/office/drawing/2014/main" id="{C788432C-B5AB-4C3C-A28A-1F6C013F32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75390" y="2427764"/>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F5A4FBB4-B227-8177-47C1-635508AAB1D2}"/>
              </a:ext>
            </a:extLst>
          </p:cNvPr>
          <p:cNvGrpSpPr/>
          <p:nvPr/>
        </p:nvGrpSpPr>
        <p:grpSpPr>
          <a:xfrm>
            <a:off x="7429500" y="5141549"/>
            <a:ext cx="1701516" cy="588449"/>
            <a:chOff x="7429500" y="5141549"/>
            <a:chExt cx="1701516" cy="588449"/>
          </a:xfrm>
        </p:grpSpPr>
        <p:sp>
          <p:nvSpPr>
            <p:cNvPr id="11" name="Textfeld 14">
              <a:extLst>
                <a:ext uri="{FF2B5EF4-FFF2-40B4-BE49-F238E27FC236}">
                  <a16:creationId xmlns:a16="http://schemas.microsoft.com/office/drawing/2014/main" id="{9A59D9F0-D9B5-4F79-9668-0F57B5E594BB}"/>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16" name="Freihandform: Form 20">
              <a:extLst>
                <a:ext uri="{FF2B5EF4-FFF2-40B4-BE49-F238E27FC236}">
                  <a16:creationId xmlns:a16="http://schemas.microsoft.com/office/drawing/2014/main" id="{6DE03487-D0C1-4F14-BE8D-4AD704AFD9CC}"/>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uppieren 2">
            <a:extLst>
              <a:ext uri="{FF2B5EF4-FFF2-40B4-BE49-F238E27FC236}">
                <a16:creationId xmlns:a16="http://schemas.microsoft.com/office/drawing/2014/main" id="{F69DE708-ABB9-7D1D-FBA8-159B223BCBBD}"/>
              </a:ext>
            </a:extLst>
          </p:cNvPr>
          <p:cNvGrpSpPr/>
          <p:nvPr/>
        </p:nvGrpSpPr>
        <p:grpSpPr>
          <a:xfrm>
            <a:off x="7505700" y="2980527"/>
            <a:ext cx="2123875" cy="769733"/>
            <a:chOff x="7505700" y="2980527"/>
            <a:chExt cx="2123875" cy="769733"/>
          </a:xfrm>
        </p:grpSpPr>
        <p:sp>
          <p:nvSpPr>
            <p:cNvPr id="13" name="Textfeld 16">
              <a:extLst>
                <a:ext uri="{FF2B5EF4-FFF2-40B4-BE49-F238E27FC236}">
                  <a16:creationId xmlns:a16="http://schemas.microsoft.com/office/drawing/2014/main" id="{FEF9A1A9-F2E8-4E99-829E-A3550C2BE610}"/>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18" name="Gerade Verbindung mit Pfeil 22">
              <a:extLst>
                <a:ext uri="{FF2B5EF4-FFF2-40B4-BE49-F238E27FC236}">
                  <a16:creationId xmlns:a16="http://schemas.microsoft.com/office/drawing/2014/main" id="{5D3CACD7-05B6-437B-BB2A-E327F404BD4C}"/>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5A4B6E5A-D360-D94C-1DA0-933FC2ED62A9}"/>
              </a:ext>
            </a:extLst>
          </p:cNvPr>
          <p:cNvGrpSpPr/>
          <p:nvPr/>
        </p:nvGrpSpPr>
        <p:grpSpPr>
          <a:xfrm>
            <a:off x="6968679" y="3554051"/>
            <a:ext cx="1531242" cy="922463"/>
            <a:chOff x="6968679" y="3554051"/>
            <a:chExt cx="1531242" cy="922463"/>
          </a:xfrm>
        </p:grpSpPr>
        <p:sp>
          <p:nvSpPr>
            <p:cNvPr id="12" name="Textfeld 15">
              <a:extLst>
                <a:ext uri="{FF2B5EF4-FFF2-40B4-BE49-F238E27FC236}">
                  <a16:creationId xmlns:a16="http://schemas.microsoft.com/office/drawing/2014/main" id="{F1EB3828-1782-401F-9242-F77580F47E8E}"/>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19" name="Gerade Verbindung mit Pfeil 26">
              <a:extLst>
                <a:ext uri="{FF2B5EF4-FFF2-40B4-BE49-F238E27FC236}">
                  <a16:creationId xmlns:a16="http://schemas.microsoft.com/office/drawing/2014/main" id="{F76BDE93-ABDC-4C78-9AE5-537854777A67}"/>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CE12DF9-9484-C79E-D7FB-C21C88F7CE4D}"/>
              </a:ext>
            </a:extLst>
          </p:cNvPr>
          <p:cNvGrpSpPr/>
          <p:nvPr/>
        </p:nvGrpSpPr>
        <p:grpSpPr>
          <a:xfrm>
            <a:off x="7605314" y="4496904"/>
            <a:ext cx="919087" cy="824250"/>
            <a:chOff x="7605314" y="4496904"/>
            <a:chExt cx="919087" cy="824250"/>
          </a:xfrm>
        </p:grpSpPr>
        <p:sp>
          <p:nvSpPr>
            <p:cNvPr id="14" name="Geschweifte Klammer rechts 18">
              <a:extLst>
                <a:ext uri="{FF2B5EF4-FFF2-40B4-BE49-F238E27FC236}">
                  <a16:creationId xmlns:a16="http://schemas.microsoft.com/office/drawing/2014/main" id="{235C7CFB-BDB5-4B94-9763-03558F722B14}"/>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1" name="Textfeld 34">
              <a:extLst>
                <a:ext uri="{FF2B5EF4-FFF2-40B4-BE49-F238E27FC236}">
                  <a16:creationId xmlns:a16="http://schemas.microsoft.com/office/drawing/2014/main" id="{B29910E7-D2C7-4647-A407-B3986166D407}"/>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sp>
        <p:nvSpPr>
          <p:cNvPr id="23" name="Footer Placeholder 5">
            <a:extLst>
              <a:ext uri="{FF2B5EF4-FFF2-40B4-BE49-F238E27FC236}">
                <a16:creationId xmlns:a16="http://schemas.microsoft.com/office/drawing/2014/main" id="{D32500E5-2FB7-45DA-82A8-B71034D9931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35630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A658-1EAA-4ACF-9D31-EA9460B4E353}"/>
              </a:ext>
            </a:extLst>
          </p:cNvPr>
          <p:cNvSpPr>
            <a:spLocks noGrp="1"/>
          </p:cNvSpPr>
          <p:nvPr>
            <p:ph idx="1"/>
          </p:nvPr>
        </p:nvSpPr>
        <p:spPr>
          <a:xfrm>
            <a:off x="481012" y="1763713"/>
            <a:ext cx="5616000" cy="4437061"/>
          </a:xfrm>
        </p:spPr>
        <p:txBody>
          <a:bodyPr/>
          <a:lstStyle/>
          <a:p>
            <a:pPr marL="285750" indent="-285750">
              <a:buFont typeface="Arial" panose="020B0604020202020204" pitchFamily="34" charset="0"/>
              <a:buChar char="•"/>
            </a:pPr>
            <a:r>
              <a:rPr lang="de-DE" sz="1600" dirty="0"/>
              <a:t>Maßnahme gegen </a:t>
            </a:r>
            <a:r>
              <a:rPr lang="de-DE" sz="1600" dirty="0" err="1"/>
              <a:t>Overfitting</a:t>
            </a:r>
            <a:r>
              <a:rPr lang="de-DE" sz="1600" dirty="0"/>
              <a:t> ist die Unterteilung des Datensatzes in Trainings- und </a:t>
            </a:r>
            <a:r>
              <a:rPr lang="de-DE" sz="1600" dirty="0" err="1"/>
              <a:t>Testset</a:t>
            </a:r>
            <a:r>
              <a:rPr lang="de-DE" sz="1600" dirty="0"/>
              <a:t> durch zufällige Ziehung.</a:t>
            </a:r>
          </a:p>
          <a:p>
            <a:pPr marL="285750" indent="-285750">
              <a:spcBef>
                <a:spcPts val="600"/>
              </a:spcBef>
              <a:buFont typeface="Arial" panose="020B0604020202020204" pitchFamily="34" charset="0"/>
              <a:buChar char="•"/>
            </a:pPr>
            <a:r>
              <a:rPr lang="de-DE" sz="1600" b="1" dirty="0"/>
              <a:t>Achtung</a:t>
            </a:r>
            <a:r>
              <a:rPr lang="de-DE" sz="1600" dirty="0"/>
              <a:t>: Bei kategorischer Zielvariable sollte das Verhältnis der Ausprägungen in Trainings- und </a:t>
            </a:r>
            <a:r>
              <a:rPr lang="de-DE" sz="1600" dirty="0" err="1"/>
              <a:t>Testset</a:t>
            </a:r>
            <a:r>
              <a:rPr lang="de-DE" sz="1600" dirty="0"/>
              <a:t> ungefähr gleich sein (</a:t>
            </a:r>
            <a:r>
              <a:rPr lang="de-DE" sz="1600" dirty="0" err="1"/>
              <a:t>Stratified</a:t>
            </a:r>
            <a:r>
              <a:rPr lang="de-DE" sz="1600" dirty="0"/>
              <a:t> Split)</a:t>
            </a:r>
          </a:p>
          <a:p>
            <a:pPr marL="285750" indent="-285750">
              <a:spcBef>
                <a:spcPts val="600"/>
              </a:spcBef>
              <a:buFont typeface="Arial" panose="020B0604020202020204" pitchFamily="34" charset="0"/>
              <a:buChar char="•"/>
            </a:pPr>
            <a:r>
              <a:rPr lang="de-DE" sz="1600" dirty="0"/>
              <a:t>Das </a:t>
            </a:r>
            <a:r>
              <a:rPr lang="de-DE" sz="1600" dirty="0" err="1"/>
              <a:t>Testset</a:t>
            </a:r>
            <a:r>
              <a:rPr lang="de-DE" sz="1600" dirty="0"/>
              <a:t> wird erst ganz am Ende zur finalen Beurteilung der Modellgüte (nach Modellauswahl und Tuning) herangezogen!</a:t>
            </a:r>
          </a:p>
          <a:p>
            <a:pPr marL="285750" indent="-285750">
              <a:spcBef>
                <a:spcPts val="600"/>
              </a:spcBef>
              <a:buFont typeface="Arial" panose="020B0604020202020204" pitchFamily="34" charset="0"/>
              <a:buChar char="•"/>
            </a:pPr>
            <a:r>
              <a:rPr lang="de-DE" sz="1600" dirty="0"/>
              <a:t>Die Unterteilung des Datensatzes in Training- und </a:t>
            </a:r>
            <a:r>
              <a:rPr lang="de-DE" sz="1600" dirty="0" err="1"/>
              <a:t>Testset</a:t>
            </a:r>
            <a:r>
              <a:rPr lang="de-DE" sz="1600" dirty="0"/>
              <a:t> zielt darauf ab </a:t>
            </a:r>
            <a:r>
              <a:rPr lang="de-DE" sz="1600" b="1" dirty="0" err="1"/>
              <a:t>Overfitting</a:t>
            </a:r>
            <a:r>
              <a:rPr lang="de-DE" sz="1600" dirty="0"/>
              <a:t> zu erkennen.</a:t>
            </a:r>
            <a:endParaRPr lang="en-US" sz="1600" dirty="0"/>
          </a:p>
          <a:p>
            <a:endParaRPr lang="en-US" sz="1600" dirty="0"/>
          </a:p>
          <a:p>
            <a:endParaRPr lang="en-US" sz="1600" dirty="0"/>
          </a:p>
        </p:txBody>
      </p:sp>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Data Splitting</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a:p>
        </p:txBody>
      </p:sp>
      <p:sp>
        <p:nvSpPr>
          <p:cNvPr id="8" name="Rechteck 7">
            <a:extLst>
              <a:ext uri="{FF2B5EF4-FFF2-40B4-BE49-F238E27FC236}">
                <a16:creationId xmlns:a16="http://schemas.microsoft.com/office/drawing/2014/main" id="{A2532294-8ECB-4393-AD9C-0160D00308A8}"/>
              </a:ext>
            </a:extLst>
          </p:cNvPr>
          <p:cNvSpPr/>
          <p:nvPr/>
        </p:nvSpPr>
        <p:spPr>
          <a:xfrm>
            <a:off x="6921401" y="2520000"/>
            <a:ext cx="3658723" cy="486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Training</a:t>
            </a:r>
            <a:endParaRPr lang="en-US" dirty="0">
              <a:solidFill>
                <a:schemeClr val="tx1"/>
              </a:solidFill>
            </a:endParaRPr>
          </a:p>
        </p:txBody>
      </p:sp>
      <p:sp>
        <p:nvSpPr>
          <p:cNvPr id="9" name="Rechteck 8">
            <a:extLst>
              <a:ext uri="{FF2B5EF4-FFF2-40B4-BE49-F238E27FC236}">
                <a16:creationId xmlns:a16="http://schemas.microsoft.com/office/drawing/2014/main" id="{49FFF553-154C-4939-B99D-5A00BCCEB578}"/>
              </a:ext>
            </a:extLst>
          </p:cNvPr>
          <p:cNvSpPr/>
          <p:nvPr/>
        </p:nvSpPr>
        <p:spPr>
          <a:xfrm>
            <a:off x="6921400" y="1869699"/>
            <a:ext cx="4788000" cy="486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sp>
        <p:nvSpPr>
          <p:cNvPr id="10" name="Rechteck 9">
            <a:extLst>
              <a:ext uri="{FF2B5EF4-FFF2-40B4-BE49-F238E27FC236}">
                <a16:creationId xmlns:a16="http://schemas.microsoft.com/office/drawing/2014/main" id="{18AA07C9-ED96-45A9-953E-6C36A9285F58}"/>
              </a:ext>
            </a:extLst>
          </p:cNvPr>
          <p:cNvSpPr/>
          <p:nvPr/>
        </p:nvSpPr>
        <p:spPr>
          <a:xfrm>
            <a:off x="10580124" y="2520000"/>
            <a:ext cx="1129276" cy="486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Test</a:t>
            </a:r>
            <a:endParaRPr lang="en-US" dirty="0">
              <a:solidFill>
                <a:schemeClr val="tx1"/>
              </a:solidFill>
            </a:endParaRPr>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9996608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 </a:t>
            </a:r>
            <a:r>
              <a:rPr lang="de-DE" dirty="0" err="1"/>
              <a:t>validation_techniques.ipynb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a:t>Train Test Split</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81708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 typeface="Arial" panose="020B0604020202020204" pitchFamily="34" charset="0"/>
              <a:buChar char="•"/>
            </a:pPr>
            <a:r>
              <a:rPr lang="en-DE" dirty="0"/>
              <a:t>Aufsetzen einer neuen virtuellen Umgebung nach Anleitung “</a:t>
            </a:r>
            <a:r>
              <a:rPr lang="en-GB" dirty="0">
                <a:hlinkClick r:id="rId2"/>
              </a:rPr>
              <a:t>Python installieren_v2.pdf</a:t>
            </a:r>
            <a:r>
              <a:rPr lang="en-GB" dirty="0"/>
              <a:t>”</a:t>
            </a:r>
          </a:p>
          <a:p>
            <a:pPr marL="285750" indent="-285750">
              <a:buFont typeface="Arial" panose="020B0604020202020204" pitchFamily="34" charset="0"/>
              <a:buChar char="•"/>
            </a:pPr>
            <a:r>
              <a:rPr lang="en-GB" dirty="0" err="1"/>
              <a:t>Starten</a:t>
            </a:r>
            <a:r>
              <a:rPr lang="en-GB" dirty="0"/>
              <a:t> von </a:t>
            </a:r>
            <a:r>
              <a:rPr lang="en-GB" dirty="0" err="1"/>
              <a:t>Jupyter</a:t>
            </a:r>
            <a:r>
              <a:rPr lang="en-GB" dirty="0"/>
              <a:t> Notebooks</a:t>
            </a:r>
          </a:p>
          <a:p>
            <a:pPr marL="285750" indent="-285750">
              <a:buFont typeface="Arial" panose="020B0604020202020204" pitchFamily="34" charset="0"/>
              <a:buChar char="•"/>
            </a:pPr>
            <a:r>
              <a:rPr lang="en-GB" dirty="0" err="1"/>
              <a:t>Docu</a:t>
            </a:r>
            <a:r>
              <a:rPr lang="en-GB" dirty="0"/>
              <a:t> </a:t>
            </a:r>
            <a:r>
              <a:rPr lang="en-GB" dirty="0" err="1"/>
              <a:t>zu</a:t>
            </a:r>
            <a:r>
              <a:rPr lang="en-GB" dirty="0"/>
              <a:t> </a:t>
            </a:r>
            <a:r>
              <a:rPr lang="en-GB" dirty="0" err="1"/>
              <a:t>conda</a:t>
            </a:r>
            <a:r>
              <a:rPr lang="en-GB" dirty="0"/>
              <a:t>: </a:t>
            </a:r>
            <a:r>
              <a:rPr lang="en-GB" dirty="0">
                <a:hlinkClick r:id="rId3"/>
              </a:rPr>
              <a:t>User guide</a:t>
            </a:r>
            <a:endParaRPr lang="en-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Entwicklungsumgebung</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Arbeiten mit virtuellen Umgebungen</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Machine Learning mit Python | Köln | Juni,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470860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893193" y="2967335"/>
            <a:ext cx="8405681" cy="923330"/>
          </a:xfrm>
        </p:spPr>
        <p:txBody>
          <a:bodyPr/>
          <a:lstStyle/>
          <a:p>
            <a:r>
              <a:rPr lang="de-DE" dirty="0"/>
              <a:t>Algorithmen Part I</a:t>
            </a:r>
          </a:p>
        </p:txBody>
      </p:sp>
      <p:sp>
        <p:nvSpPr>
          <p:cNvPr id="5" name="Textplatzhalter 4">
            <a:extLst>
              <a:ext uri="{FF2B5EF4-FFF2-40B4-BE49-F238E27FC236}">
                <a16:creationId xmlns:a16="http://schemas.microsoft.com/office/drawing/2014/main" id="{162BD3EC-E610-7502-C21F-3CBDF9546386}"/>
              </a:ext>
            </a:extLst>
          </p:cNvPr>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41988216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Bei der Regression geht es um die Modellierung der Beziehung zwischen Variablen, die iterativ anhand eines Fehlermaßes in den Vorhersagen des Modells verfeinert wird.</a:t>
            </a:r>
          </a:p>
          <a:p>
            <a:endParaRPr lang="de-DE" dirty="0"/>
          </a:p>
          <a:p>
            <a:r>
              <a:rPr lang="de-DE" dirty="0"/>
              <a:t>Die gängigsten Regressionsalgorithmen sind:</a:t>
            </a:r>
          </a:p>
          <a:p>
            <a:pPr marL="285750" indent="-285750">
              <a:buFont typeface="Arial" panose="020B0604020202020204" pitchFamily="34" charset="0"/>
              <a:buChar char="•"/>
            </a:pPr>
            <a:r>
              <a:rPr lang="de-DE" dirty="0"/>
              <a:t>Gewöhnliche Regression der kleinsten Quadrate (OLSR)</a:t>
            </a:r>
          </a:p>
          <a:p>
            <a:pPr marL="285750" indent="-285750">
              <a:buFont typeface="Arial" panose="020B0604020202020204" pitchFamily="34" charset="0"/>
              <a:buChar char="•"/>
            </a:pPr>
            <a:r>
              <a:rPr lang="de-DE" dirty="0"/>
              <a:t>Lineare Regression</a:t>
            </a:r>
          </a:p>
          <a:p>
            <a:pPr marL="285750" indent="-285750">
              <a:buFont typeface="Arial" panose="020B0604020202020204" pitchFamily="34" charset="0"/>
              <a:buChar char="•"/>
            </a:pPr>
            <a:r>
              <a:rPr lang="de-DE" dirty="0"/>
              <a:t>Logistische Regression</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DE" dirty="0"/>
              <a:t>Regressionsalgorithmen</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descr="Regression Algorithms">
            <a:extLst>
              <a:ext uri="{FF2B5EF4-FFF2-40B4-BE49-F238E27FC236}">
                <a16:creationId xmlns:a16="http://schemas.microsoft.com/office/drawing/2014/main" id="{DDBB0364-7455-6C82-3CBA-A6647EE7F8D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967663" y="1856478"/>
            <a:ext cx="2463157"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4673BA-133C-2295-73D1-DC397DC878B1}"/>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818326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Wir wollen ein Modell</a:t>
                </a:r>
                <a14:m>
                  <m:oMath xmlns:m="http://schemas.openxmlformats.org/officeDocument/2006/math">
                    <m:r>
                      <a:rPr lang="de-DE" b="0" i="0" smtClean="0">
                        <a:solidFill>
                          <a:schemeClr val="bg1"/>
                        </a:solidFill>
                        <a:latin typeface="Cambria Math" panose="02040503050406030204" pitchFamily="18" charset="0"/>
                      </a:rPr>
                      <m:t> </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𝑥</m:t>
                        </m:r>
                      </m:e>
                    </m:d>
                    <m:r>
                      <a:rPr lang="de-DE" b="0" i="1" smtClean="0">
                        <a:solidFill>
                          <a:schemeClr val="bg1"/>
                        </a:solidFill>
                        <a:latin typeface="Cambria Math" panose="02040503050406030204" pitchFamily="18" charset="0"/>
                      </a:rPr>
                      <m:t> </m:t>
                    </m:r>
                  </m:oMath>
                </a14:m>
                <a:r>
                  <a:rPr lang="de-DE" dirty="0">
                    <a:solidFill>
                      <a:schemeClr val="bg1"/>
                    </a:solidFill>
                  </a:rPr>
                  <a:t>als lineare Kombination von Merkmalen des Datensatzes 𝑥 erstellen:</a:t>
                </a:r>
                <a:br>
                  <a:rPr lang="de-DE" b="0" dirty="0">
                    <a:solidFill>
                      <a:schemeClr val="bg1"/>
                    </a:solidFill>
                  </a:rPr>
                </a:br>
                <a14:m>
                  <m:oMath xmlns:m="http://schemas.openxmlformats.org/officeDocument/2006/math">
                    <m:sSub>
                      <m:sSubPr>
                        <m:ctrlPr>
                          <a:rPr lang="de-DE" i="1">
                            <a:solidFill>
                              <a:schemeClr val="bg1"/>
                            </a:solidFill>
                            <a:latin typeface="Cambria Math" panose="02040503050406030204" pitchFamily="18" charset="0"/>
                          </a:rPr>
                        </m:ctrlPr>
                      </m:sSubPr>
                      <m:e>
                        <m:r>
                          <a:rPr lang="de-DE" i="1">
                            <a:solidFill>
                              <a:schemeClr val="bg1"/>
                            </a:solidFill>
                            <a:latin typeface="Cambria Math" panose="02040503050406030204" pitchFamily="18" charset="0"/>
                          </a:rPr>
                          <m:t>𝑓</m:t>
                        </m:r>
                      </m:e>
                      <m:sub>
                        <m:r>
                          <a:rPr lang="de-DE" i="1">
                            <a:solidFill>
                              <a:schemeClr val="bg1"/>
                            </a:solidFill>
                            <a:latin typeface="Cambria Math" panose="02040503050406030204" pitchFamily="18" charset="0"/>
                          </a:rPr>
                          <m:t>𝑤</m:t>
                        </m:r>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𝑏</m:t>
                        </m:r>
                      </m:sub>
                    </m:sSub>
                    <m:d>
                      <m:dPr>
                        <m:ctrlPr>
                          <a:rPr lang="de-DE" i="1">
                            <a:solidFill>
                              <a:schemeClr val="bg1"/>
                            </a:solidFill>
                            <a:latin typeface="Cambria Math" panose="02040503050406030204" pitchFamily="18" charset="0"/>
                          </a:rPr>
                        </m:ctrlPr>
                      </m:dPr>
                      <m:e>
                        <m:r>
                          <a:rPr lang="de-DE" i="1">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𝑤𝑥</m:t>
                    </m:r>
                    <m:r>
                      <a:rPr lang="de-DE" i="1">
                        <a:solidFill>
                          <a:schemeClr val="bg1"/>
                        </a:solidFill>
                        <a:latin typeface="Cambria Math" panose="02040503050406030204" pitchFamily="18" charset="0"/>
                      </a:rPr>
                      <m:t>+</m:t>
                    </m:r>
                    <m:r>
                      <a:rPr lang="de-DE" i="1">
                        <a:solidFill>
                          <a:schemeClr val="bg1"/>
                        </a:solidFill>
                        <a:latin typeface="Cambria Math" panose="02040503050406030204" pitchFamily="18" charset="0"/>
                      </a:rPr>
                      <m:t>𝑏</m:t>
                    </m:r>
                  </m:oMath>
                </a14:m>
                <a:br>
                  <a:rPr lang="de-DE" b="0" dirty="0">
                    <a:solidFill>
                      <a:schemeClr val="bg1"/>
                    </a:solidFill>
                  </a:rPr>
                </a:br>
                <a:r>
                  <a:rPr lang="de-DE" dirty="0">
                    <a:solidFill>
                      <a:schemeClr val="bg1"/>
                    </a:solidFill>
                  </a:rPr>
                  <a:t>wobei 𝑤 ein 𝐷-dimensionaler Vektor von Parametern und 𝑏 eine reelle Zahl ist.</a:t>
                </a:r>
              </a:p>
              <a:p>
                <a:pPr marL="171450" indent="-171450">
                  <a:spcBef>
                    <a:spcPts val="300"/>
                  </a:spcBef>
                  <a:buFont typeface="Arial" panose="020B0604020202020204" pitchFamily="34" charset="0"/>
                  <a:buChar char="•"/>
                </a:pPr>
                <a:r>
                  <a:rPr lang="de-DE" dirty="0">
                    <a:solidFill>
                      <a:schemeClr val="bg1"/>
                    </a:solidFill>
                  </a:rPr>
                  <a:t>Wir werden das Modell verwenden, um die Unbekannte </a:t>
                </a:r>
                <a14:m>
                  <m:oMath xmlns:m="http://schemas.openxmlformats.org/officeDocument/2006/math">
                    <m:r>
                      <a:rPr lang="de-DE" b="0" i="1" smtClean="0">
                        <a:solidFill>
                          <a:schemeClr val="bg1"/>
                        </a:solidFill>
                        <a:latin typeface="Cambria Math" panose="02040503050406030204" pitchFamily="18" charset="0"/>
                      </a:rPr>
                      <m:t>𝑦</m:t>
                    </m:r>
                  </m:oMath>
                </a14:m>
                <a:r>
                  <a:rPr lang="de-DE" b="0" dirty="0">
                    <a:solidFill>
                      <a:schemeClr val="bg1"/>
                    </a:solidFill>
                  </a:rPr>
                  <a:t> </a:t>
                </a:r>
                <a:r>
                  <a:rPr lang="de-DE" dirty="0">
                    <a:solidFill>
                      <a:schemeClr val="bg1"/>
                    </a:solidFill>
                  </a:rPr>
                  <a:t>für ein gegebenes</a:t>
                </a:r>
                <a14:m>
                  <m:oMath xmlns:m="http://schemas.openxmlformats.org/officeDocument/2006/math">
                    <m:r>
                      <a:rPr lang="de-DE" b="0" i="0"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𝑥</m:t>
                    </m:r>
                  </m:oMath>
                </a14:m>
                <a:r>
                  <a:rPr lang="de-DE" b="0" dirty="0">
                    <a:solidFill>
                      <a:schemeClr val="bg1"/>
                    </a:solidFill>
                  </a:rPr>
                  <a:t> </a:t>
                </a:r>
                <a:r>
                  <a:rPr lang="de-DE" dirty="0">
                    <a:solidFill>
                      <a:schemeClr val="bg1"/>
                    </a:solidFill>
                  </a:rPr>
                  <a:t>wie folgt vorherzusagen: </a:t>
                </a:r>
                <a14:m>
                  <m:oMath xmlns:m="http://schemas.openxmlformats.org/officeDocument/2006/math">
                    <m:r>
                      <a:rPr lang="de-DE" b="0" i="1" smtClean="0">
                        <a:solidFill>
                          <a:schemeClr val="bg1"/>
                        </a:solidFill>
                        <a:latin typeface="Cambria Math" panose="02040503050406030204" pitchFamily="18" charset="0"/>
                      </a:rPr>
                      <m:t>𝑦</m:t>
                    </m:r>
                    <m:r>
                      <a:rPr lang="de-DE" b="0" i="1" smtClean="0">
                        <a:solidFill>
                          <a:schemeClr val="bg1"/>
                        </a:solidFill>
                        <a:latin typeface="Cambria Math" panose="02040503050406030204" pitchFamily="18" charset="0"/>
                      </a:rPr>
                      <m:t> </m:t>
                    </m:r>
                    <m:groupChr>
                      <m:groupChrPr>
                        <m:chr m:val="←"/>
                        <m:pos m:val="top"/>
                        <m:ctrlPr>
                          <a:rPr lang="de-DE" b="0" i="1" smtClean="0">
                            <a:solidFill>
                              <a:schemeClr val="bg1"/>
                            </a:solidFill>
                            <a:latin typeface="Cambria Math" panose="02040503050406030204" pitchFamily="18" charset="0"/>
                          </a:rPr>
                        </m:ctrlPr>
                      </m:groupChrPr>
                      <m:e/>
                    </m:groupChr>
                    <m:r>
                      <a:rPr lang="de-DE" b="0" i="1" smtClean="0">
                        <a:solidFill>
                          <a:schemeClr val="bg1"/>
                        </a:solidFill>
                        <a:latin typeface="Cambria Math" panose="02040503050406030204" pitchFamily="18" charset="0"/>
                      </a:rPr>
                      <m:t> </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𝑥</m:t>
                    </m:r>
                    <m:r>
                      <a:rPr lang="de-DE" b="0" i="1" smtClean="0">
                        <a:solidFill>
                          <a:schemeClr val="bg1"/>
                        </a:solidFill>
                        <a:latin typeface="Cambria Math" panose="02040503050406030204" pitchFamily="18" charset="0"/>
                      </a:rPr>
                      <m:t>)</m:t>
                    </m:r>
                  </m:oMath>
                </a14:m>
                <a:r>
                  <a:rPr lang="de-DE" b="0" dirty="0">
                    <a:solidFill>
                      <a:schemeClr val="bg1"/>
                    </a:solidFill>
                  </a:rPr>
                  <a:t>. </a:t>
                </a:r>
                <a:r>
                  <a:rPr lang="de-DE" dirty="0">
                    <a:solidFill>
                      <a:schemeClr val="bg1"/>
                    </a:solidFill>
                  </a:rPr>
                  <a:t>Wir wollen die optimalen Werte </a:t>
                </a:r>
                <a:r>
                  <a:rPr lang="de-DE" b="0" dirty="0">
                    <a:solidFill>
                      <a:schemeClr val="bg1"/>
                    </a:solidFill>
                  </a:rPr>
                  <a:t>(</a:t>
                </a:r>
                <a14:m>
                  <m:oMath xmlns:m="http://schemas.openxmlformats.org/officeDocument/2006/math">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𝑤</m:t>
                        </m:r>
                      </m:e>
                      <m:sup>
                        <m:r>
                          <a:rPr lang="de-DE" b="0" i="1" smtClean="0">
                            <a:solidFill>
                              <a:schemeClr val="bg1"/>
                            </a:solidFill>
                            <a:latin typeface="Cambria Math" panose="02040503050406030204" pitchFamily="18" charset="0"/>
                          </a:rPr>
                          <m:t>∗</m:t>
                        </m:r>
                      </m:sup>
                    </m:sSup>
                    <m:r>
                      <a:rPr lang="de-DE" b="0" i="1" smtClean="0">
                        <a:solidFill>
                          <a:schemeClr val="bg1"/>
                        </a:solidFill>
                        <a:latin typeface="Cambria Math" panose="02040503050406030204" pitchFamily="18" charset="0"/>
                      </a:rPr>
                      <m:t>, </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𝑏</m:t>
                        </m:r>
                      </m:e>
                      <m:sup>
                        <m:r>
                          <a:rPr lang="de-DE" b="0" i="1" smtClean="0">
                            <a:solidFill>
                              <a:schemeClr val="bg1"/>
                            </a:solidFill>
                            <a:latin typeface="Cambria Math" panose="02040503050406030204" pitchFamily="18" charset="0"/>
                          </a:rPr>
                          <m:t>∗</m:t>
                        </m:r>
                      </m:sup>
                    </m:sSup>
                    <m:r>
                      <a:rPr lang="de-DE" b="0" i="1" smtClean="0">
                        <a:solidFill>
                          <a:schemeClr val="bg1"/>
                        </a:solidFill>
                        <a:latin typeface="Cambria Math" panose="02040503050406030204" pitchFamily="18" charset="0"/>
                      </a:rPr>
                      <m:t>)</m:t>
                    </m:r>
                  </m:oMath>
                </a14:m>
                <a:r>
                  <a:rPr lang="de-DE" dirty="0">
                    <a:solidFill>
                      <a:schemeClr val="bg1"/>
                    </a:solidFill>
                  </a:rPr>
                  <a:t> finden.</a:t>
                </a:r>
                <a:endParaRPr lang="de-DE" b="0"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Die Zielfunktion, die wir minimieren wollen, ist</a:t>
                </a:r>
                <a:br>
                  <a:rPr lang="de-DE" dirty="0">
                    <a:solidFill>
                      <a:schemeClr val="bg1"/>
                    </a:solidFill>
                  </a:rPr>
                </a:br>
                <a14:m>
                  <m:oMath xmlns:m="http://schemas.openxmlformats.org/officeDocument/2006/math">
                    <m:f>
                      <m:fPr>
                        <m:ctrlPr>
                          <a:rPr lang="de-DE" b="0" i="1" smtClean="0">
                            <a:solidFill>
                              <a:schemeClr val="bg1"/>
                            </a:solidFill>
                            <a:latin typeface="Cambria Math" panose="02040503050406030204" pitchFamily="18" charset="0"/>
                          </a:rPr>
                        </m:ctrlPr>
                      </m:fPr>
                      <m:num>
                        <m:r>
                          <a:rPr lang="de-DE" b="0" i="1" smtClean="0">
                            <a:solidFill>
                              <a:schemeClr val="bg1"/>
                            </a:solidFill>
                            <a:latin typeface="Cambria Math" panose="02040503050406030204" pitchFamily="18" charset="0"/>
                          </a:rPr>
                          <m:t>1</m:t>
                        </m:r>
                      </m:num>
                      <m:den>
                        <m:r>
                          <a:rPr lang="de-DE" b="0" i="1" smtClean="0">
                            <a:solidFill>
                              <a:schemeClr val="bg1"/>
                            </a:solidFill>
                            <a:latin typeface="Cambria Math" panose="02040503050406030204" pitchFamily="18" charset="0"/>
                          </a:rPr>
                          <m:t>𝑁</m:t>
                        </m:r>
                      </m:den>
                    </m:f>
                    <m:nary>
                      <m:naryPr>
                        <m:chr m:val="∑"/>
                        <m:limLoc m:val="subSup"/>
                        <m:ctrlPr>
                          <a:rPr lang="de-DE" b="0" i="1" smtClean="0">
                            <a:solidFill>
                              <a:schemeClr val="bg1"/>
                            </a:solidFill>
                            <a:latin typeface="Cambria Math" panose="02040503050406030204" pitchFamily="18" charset="0"/>
                          </a:rPr>
                        </m:ctrlPr>
                      </m:naryPr>
                      <m:sub>
                        <m:r>
                          <m:rPr>
                            <m:brk m:alnAt="25"/>
                          </m:rPr>
                          <a:rPr lang="de-DE" b="0" i="1" smtClean="0">
                            <a:solidFill>
                              <a:schemeClr val="bg1"/>
                            </a:solidFill>
                            <a:latin typeface="Cambria Math" panose="02040503050406030204" pitchFamily="18" charset="0"/>
                          </a:rPr>
                          <m:t>𝑖</m:t>
                        </m:r>
                        <m:r>
                          <a:rPr lang="de-DE" b="0" i="1" smtClean="0">
                            <a:solidFill>
                              <a:schemeClr val="bg1"/>
                            </a:solidFill>
                            <a:latin typeface="Cambria Math" panose="02040503050406030204" pitchFamily="18" charset="0"/>
                          </a:rPr>
                          <m:t>=1</m:t>
                        </m:r>
                      </m:sub>
                      <m:sup>
                        <m:r>
                          <a:rPr lang="de-DE" b="0" i="1" smtClean="0">
                            <a:solidFill>
                              <a:schemeClr val="bg1"/>
                            </a:solidFill>
                            <a:latin typeface="Cambria Math" panose="02040503050406030204" pitchFamily="18" charset="0"/>
                          </a:rPr>
                          <m:t>𝑁</m:t>
                        </m:r>
                      </m:sup>
                      <m:e>
                        <m:sSup>
                          <m:sSupPr>
                            <m:ctrlPr>
                              <a:rPr lang="de-DE" b="0" i="1" smtClean="0">
                                <a:solidFill>
                                  <a:schemeClr val="bg1"/>
                                </a:solidFill>
                                <a:latin typeface="Cambria Math" panose="02040503050406030204" pitchFamily="18" charset="0"/>
                              </a:rPr>
                            </m:ctrlPr>
                          </m:sSupPr>
                          <m:e>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𝑥</m:t>
                                        </m:r>
                                      </m:e>
                                      <m:sub>
                                        <m:r>
                                          <a:rPr lang="de-DE" b="0" i="1" smtClean="0">
                                            <a:solidFill>
                                              <a:schemeClr val="bg1"/>
                                            </a:solidFill>
                                            <a:latin typeface="Cambria Math" panose="02040503050406030204" pitchFamily="18" charset="0"/>
                                          </a:rPr>
                                          <m:t>𝑖</m:t>
                                        </m:r>
                                      </m:sub>
                                    </m:sSub>
                                  </m:e>
                                </m:d>
                                <m:r>
                                  <a:rPr lang="de-DE" b="0" i="1" smtClean="0">
                                    <a:solidFill>
                                      <a:schemeClr val="bg1"/>
                                    </a:solidFill>
                                    <a:latin typeface="Cambria Math" panose="02040503050406030204" pitchFamily="18" charset="0"/>
                                  </a:rPr>
                                  <m:t>−</m:t>
                                </m:r>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𝑦</m:t>
                                    </m:r>
                                  </m:e>
                                  <m:sub>
                                    <m:r>
                                      <a:rPr lang="de-DE" b="0" i="1" smtClean="0">
                                        <a:solidFill>
                                          <a:schemeClr val="bg1"/>
                                        </a:solidFill>
                                        <a:latin typeface="Cambria Math" panose="02040503050406030204" pitchFamily="18" charset="0"/>
                                      </a:rPr>
                                      <m:t>𝑖</m:t>
                                    </m:r>
                                  </m:sub>
                                </m:sSub>
                              </m:e>
                            </m:d>
                          </m:e>
                          <m:sup>
                            <m:r>
                              <a:rPr lang="de-DE" b="0" i="1" smtClean="0">
                                <a:solidFill>
                                  <a:schemeClr val="bg1"/>
                                </a:solidFill>
                                <a:latin typeface="Cambria Math" panose="02040503050406030204" pitchFamily="18" charset="0"/>
                              </a:rPr>
                              <m:t>2</m:t>
                            </m:r>
                          </m:sup>
                        </m:sSup>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𝑠𝑞𝑢𝑎𝑟𝑒𝑑</m:t>
                        </m:r>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𝑒𝑟𝑟𝑜𝑟</m:t>
                        </m:r>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𝑙𝑜𝑠𝑠</m:t>
                        </m:r>
                        <m:r>
                          <a:rPr lang="de-DE" b="0" i="1" smtClean="0">
                            <a:solidFill>
                              <a:schemeClr val="bg1"/>
                            </a:solidFill>
                            <a:latin typeface="Cambria Math" panose="02040503050406030204" pitchFamily="18" charset="0"/>
                          </a:rPr>
                          <m:t>).</m:t>
                        </m:r>
                      </m:e>
                    </m:nary>
                  </m:oMath>
                </a14:m>
                <a:br>
                  <a:rPr lang="de-DE" sz="1200" b="0" dirty="0">
                    <a:solidFill>
                      <a:schemeClr val="bg1"/>
                    </a:solidFill>
                  </a:rPr>
                </a:br>
                <a:endParaRPr lang="de-DE" sz="1200" b="0" dirty="0">
                  <a:solidFill>
                    <a:schemeClr val="bg1"/>
                  </a:solidFill>
                </a:endParaRPr>
              </a:p>
              <a:p>
                <a:endParaRPr lang="de-DE" sz="1200" b="0" dirty="0">
                  <a:solidFill>
                    <a:schemeClr val="bg1"/>
                  </a:solidFill>
                </a:endParaRPr>
              </a:p>
              <a:p>
                <a:endParaRPr lang="de-DE" sz="1200"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r="-1618"/>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Lineare Regression</a:t>
            </a:r>
          </a:p>
        </p:txBody>
      </p:sp>
      <p:pic>
        <p:nvPicPr>
          <p:cNvPr id="13" name="Content Placeholder 6">
            <a:extLst>
              <a:ext uri="{FF2B5EF4-FFF2-40B4-BE49-F238E27FC236}">
                <a16:creationId xmlns:a16="http://schemas.microsoft.com/office/drawing/2014/main" id="{560E58D8-5F4C-411F-B63F-8741E2A2B58F}"/>
              </a:ext>
            </a:extLst>
          </p:cNvPr>
          <p:cNvPicPr>
            <a:picLocks noChangeAspect="1"/>
          </p:cNvPicPr>
          <p:nvPr/>
        </p:nvPicPr>
        <p:blipFill>
          <a:blip r:embed="rId4"/>
          <a:stretch>
            <a:fillRect/>
          </a:stretch>
        </p:blipFill>
        <p:spPr>
          <a:xfrm>
            <a:off x="6730162" y="1710188"/>
            <a:ext cx="4863819" cy="4510087"/>
          </a:xfrm>
          <a:prstGeom prst="rect">
            <a:avLst/>
          </a:prstGeom>
        </p:spPr>
      </p:pic>
      <p:sp>
        <p:nvSpPr>
          <p:cNvPr id="11" name="Footer Placeholder 5">
            <a:extLst>
              <a:ext uri="{FF2B5EF4-FFF2-40B4-BE49-F238E27FC236}">
                <a16:creationId xmlns:a16="http://schemas.microsoft.com/office/drawing/2014/main" id="{BE3C7C10-AFA2-48AF-8915-DC4AA51B006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25960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Bei der logistischen Regression wollen wir 𝑦_𝑖 immer noch als lineare Funktion von 𝑥_𝑖 modellieren, aber mit binären 𝑦_𝑖 </a:t>
                </a:r>
              </a:p>
              <a:p>
                <a:pPr marL="171450" indent="-171450">
                  <a:spcBef>
                    <a:spcPts val="300"/>
                  </a:spcBef>
                  <a:buFont typeface="Arial" panose="020B0604020202020204" pitchFamily="34" charset="0"/>
                  <a:buChar char="•"/>
                </a:pPr>
                <a:r>
                  <a:rPr lang="de-DE" dirty="0">
                    <a:solidFill>
                      <a:schemeClr val="bg1"/>
                    </a:solidFill>
                  </a:rPr>
                  <a:t>Wenn wir das negative Label als 0 und das positive Label als 1 definieren, müssten wir nur eine einfache kontinuierliche Funktion finden, deren Spanne (0,1) ist.</a:t>
                </a:r>
              </a:p>
              <a:p>
                <a:pPr marL="171450" indent="-171450">
                  <a:spcBef>
                    <a:spcPts val="300"/>
                  </a:spcBef>
                  <a:buFont typeface="Arial" panose="020B0604020202020204" pitchFamily="34" charset="0"/>
                  <a:buChar char="•"/>
                </a:pPr>
                <a:r>
                  <a:rPr lang="de-DE" dirty="0">
                    <a:solidFill>
                      <a:schemeClr val="bg1"/>
                    </a:solidFill>
                  </a:rPr>
                  <a:t>Eine Funktion, die eine solche Eigenschaft hat, ist die logistische Funktion (auch bekannt als Sigmoid):</a:t>
                </a:r>
                <a:br>
                  <a:rPr lang="en-DE" dirty="0">
                    <a:solidFill>
                      <a:schemeClr val="bg1"/>
                    </a:solidFill>
                  </a:rPr>
                </a:br>
                <a14:m>
                  <m:oMath xmlns:m="http://schemas.openxmlformats.org/officeDocument/2006/math">
                    <m:r>
                      <a:rPr lang="de-DE" b="0" i="1" smtClean="0">
                        <a:solidFill>
                          <a:schemeClr val="bg1"/>
                        </a:solidFill>
                        <a:latin typeface="Cambria Math" panose="02040503050406030204" pitchFamily="18" charset="0"/>
                      </a:rPr>
                      <m:t>𝑓</m:t>
                    </m:r>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𝑥</m:t>
                        </m:r>
                      </m:e>
                    </m:d>
                    <m:r>
                      <a:rPr lang="de-DE" b="0" i="1" smtClean="0">
                        <a:solidFill>
                          <a:schemeClr val="bg1"/>
                        </a:solidFill>
                        <a:latin typeface="Cambria Math" panose="02040503050406030204" pitchFamily="18" charset="0"/>
                      </a:rPr>
                      <m:t>=</m:t>
                    </m:r>
                    <m:f>
                      <m:fPr>
                        <m:ctrlPr>
                          <a:rPr lang="de-DE" b="0" i="1" smtClean="0">
                            <a:solidFill>
                              <a:schemeClr val="bg1"/>
                            </a:solidFill>
                            <a:latin typeface="Cambria Math" panose="02040503050406030204" pitchFamily="18" charset="0"/>
                          </a:rPr>
                        </m:ctrlPr>
                      </m:fPr>
                      <m:num>
                        <m:r>
                          <a:rPr lang="de-DE" b="0" i="1" smtClean="0">
                            <a:solidFill>
                              <a:schemeClr val="bg1"/>
                            </a:solidFill>
                            <a:latin typeface="Cambria Math" panose="02040503050406030204" pitchFamily="18" charset="0"/>
                          </a:rPr>
                          <m:t>1</m:t>
                        </m:r>
                      </m:num>
                      <m:den>
                        <m:r>
                          <a:rPr lang="de-DE" b="0" i="1" smtClean="0">
                            <a:solidFill>
                              <a:schemeClr val="bg1"/>
                            </a:solidFill>
                            <a:latin typeface="Cambria Math" panose="02040503050406030204" pitchFamily="18" charset="0"/>
                          </a:rPr>
                          <m:t>1+</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𝑒</m:t>
                            </m:r>
                          </m:e>
                          <m:sup>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𝑥</m:t>
                            </m:r>
                          </m:sup>
                        </m:sSup>
                      </m:den>
                    </m:f>
                  </m:oMath>
                </a14:m>
                <a:endParaRPr lang="en-DE"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Das logistische Regressionsmodell sieht wie folgt aus:</a:t>
                </a:r>
                <a:br>
                  <a:rPr lang="en-DE" dirty="0">
                    <a:solidFill>
                      <a:schemeClr val="bg1"/>
                    </a:solidFill>
                  </a:rPr>
                </a:br>
                <a14:m>
                  <m:oMath xmlns:m="http://schemas.openxmlformats.org/officeDocument/2006/math">
                    <m:sSub>
                      <m:sSubPr>
                        <m:ctrlPr>
                          <a:rPr lang="de-DE" b="0" i="1" smtClean="0">
                            <a:solidFill>
                              <a:schemeClr val="bg1"/>
                            </a:solidFill>
                            <a:latin typeface="Cambria Math" panose="02040503050406030204" pitchFamily="18" charset="0"/>
                          </a:rPr>
                        </m:ctrlPr>
                      </m:sSubPr>
                      <m:e>
                        <m:r>
                          <a:rPr lang="de-DE" i="1">
                            <a:solidFill>
                              <a:schemeClr val="bg1"/>
                            </a:solidFill>
                            <a:latin typeface="Cambria Math" panose="02040503050406030204" pitchFamily="18" charset="0"/>
                          </a:rPr>
                          <m:t>𝑓</m:t>
                        </m:r>
                      </m:e>
                      <m:sub>
                        <m:r>
                          <a:rPr lang="de-DE" b="0" i="1" smtClean="0">
                            <a:solidFill>
                              <a:schemeClr val="bg1"/>
                            </a:solidFill>
                            <a:latin typeface="Cambria Math" panose="02040503050406030204" pitchFamily="18" charset="0"/>
                          </a:rPr>
                          <m:t>𝑤</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sub>
                    </m:sSub>
                    <m:d>
                      <m:dPr>
                        <m:ctrlPr>
                          <a:rPr lang="de-DE" i="1">
                            <a:solidFill>
                              <a:schemeClr val="bg1"/>
                            </a:solidFill>
                            <a:latin typeface="Cambria Math" panose="02040503050406030204" pitchFamily="18" charset="0"/>
                          </a:rPr>
                        </m:ctrlPr>
                      </m:dPr>
                      <m:e>
                        <m:r>
                          <a:rPr lang="de-DE" i="1">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rPr>
                      <m:t>=</m:t>
                    </m:r>
                    <m:f>
                      <m:fPr>
                        <m:ctrlPr>
                          <a:rPr lang="de-DE" i="1">
                            <a:solidFill>
                              <a:schemeClr val="bg1"/>
                            </a:solidFill>
                            <a:latin typeface="Cambria Math" panose="02040503050406030204" pitchFamily="18" charset="0"/>
                          </a:rPr>
                        </m:ctrlPr>
                      </m:fPr>
                      <m:num>
                        <m:r>
                          <a:rPr lang="de-DE" i="1">
                            <a:solidFill>
                              <a:schemeClr val="bg1"/>
                            </a:solidFill>
                            <a:latin typeface="Cambria Math" panose="02040503050406030204" pitchFamily="18" charset="0"/>
                          </a:rPr>
                          <m:t>1</m:t>
                        </m:r>
                      </m:num>
                      <m:den>
                        <m:r>
                          <a:rPr lang="de-DE" i="1">
                            <a:solidFill>
                              <a:schemeClr val="bg1"/>
                            </a:solidFill>
                            <a:latin typeface="Cambria Math" panose="02040503050406030204" pitchFamily="18" charset="0"/>
                          </a:rPr>
                          <m:t>1+</m:t>
                        </m:r>
                        <m:sSup>
                          <m:sSupPr>
                            <m:ctrlPr>
                              <a:rPr lang="de-DE" b="0" i="1" smtClean="0">
                                <a:solidFill>
                                  <a:schemeClr val="bg1"/>
                                </a:solidFill>
                                <a:latin typeface="Cambria Math" panose="02040503050406030204" pitchFamily="18" charset="0"/>
                              </a:rPr>
                            </m:ctrlPr>
                          </m:sSupPr>
                          <m:e>
                            <m:r>
                              <a:rPr lang="de-DE" b="0" i="1" smtClean="0">
                                <a:solidFill>
                                  <a:schemeClr val="bg1"/>
                                </a:solidFill>
                                <a:latin typeface="Cambria Math" panose="02040503050406030204" pitchFamily="18" charset="0"/>
                              </a:rPr>
                              <m:t>𝑒</m:t>
                            </m:r>
                          </m:e>
                          <m:sup>
                            <m:r>
                              <a:rPr lang="de-DE" b="0" i="1" smtClean="0">
                                <a:solidFill>
                                  <a:schemeClr val="bg1"/>
                                </a:solidFill>
                                <a:latin typeface="Cambria Math" panose="02040503050406030204" pitchFamily="18" charset="0"/>
                              </a:rPr>
                              <m:t>−</m:t>
                            </m:r>
                            <m:d>
                              <m:dPr>
                                <m:ctrlPr>
                                  <a:rPr lang="de-DE" b="0" i="1" smtClean="0">
                                    <a:solidFill>
                                      <a:schemeClr val="bg1"/>
                                    </a:solidFill>
                                    <a:latin typeface="Cambria Math" panose="02040503050406030204" pitchFamily="18" charset="0"/>
                                  </a:rPr>
                                </m:ctrlPr>
                              </m:dPr>
                              <m:e>
                                <m:r>
                                  <a:rPr lang="de-DE" b="0" i="1" smtClean="0">
                                    <a:solidFill>
                                      <a:schemeClr val="bg1"/>
                                    </a:solidFill>
                                    <a:latin typeface="Cambria Math" panose="02040503050406030204" pitchFamily="18" charset="0"/>
                                  </a:rPr>
                                  <m:t>𝑤𝑥</m:t>
                                </m:r>
                                <m:r>
                                  <a:rPr lang="de-DE" b="0" i="1" smtClean="0">
                                    <a:solidFill>
                                      <a:schemeClr val="bg1"/>
                                    </a:solidFill>
                                    <a:latin typeface="Cambria Math" panose="02040503050406030204" pitchFamily="18" charset="0"/>
                                  </a:rPr>
                                  <m:t>+</m:t>
                                </m:r>
                                <m:r>
                                  <a:rPr lang="de-DE" b="0" i="1" smtClean="0">
                                    <a:solidFill>
                                      <a:schemeClr val="bg1"/>
                                    </a:solidFill>
                                    <a:latin typeface="Cambria Math" panose="02040503050406030204" pitchFamily="18" charset="0"/>
                                  </a:rPr>
                                  <m:t>𝑏</m:t>
                                </m:r>
                              </m:e>
                            </m:d>
                          </m:sup>
                        </m:sSup>
                      </m:den>
                    </m:f>
                    <m:r>
                      <a:rPr lang="de-DE" b="0" i="1" smtClean="0">
                        <a:solidFill>
                          <a:schemeClr val="bg1"/>
                        </a:solidFill>
                        <a:latin typeface="Cambria Math" panose="02040503050406030204" pitchFamily="18" charset="0"/>
                      </a:rPr>
                      <m:t>.</m:t>
                    </m:r>
                  </m:oMath>
                </a14:m>
                <a:endParaRPr lang="en-DE" dirty="0">
                  <a:solidFill>
                    <a:schemeClr val="bg1"/>
                  </a:solidFill>
                </a:endParaRPr>
              </a:p>
              <a:p>
                <a:pPr marL="171450" indent="-171450">
                  <a:spcBef>
                    <a:spcPts val="300"/>
                  </a:spcBef>
                  <a:buFont typeface="Arial" panose="020B0604020202020204" pitchFamily="34" charset="0"/>
                  <a:buChar char="•"/>
                </a:pPr>
                <a:r>
                  <a:rPr lang="de-DE" dirty="0">
                    <a:solidFill>
                      <a:schemeClr val="bg1"/>
                    </a:solidFill>
                  </a:rPr>
                  <a:t>Wenn wir die Werte von 𝑤 und 𝑏 entsprechend optimieren, können wir die Ausgabe von 𝑓(𝑥) als die Wahrscheinlichkeit interpretieren, dass 𝑦_𝑖 positiv ist. </a:t>
                </a:r>
                <a:endParaRPr lang="en-US"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t="-549" r="-2775"/>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Logistische Regression</a:t>
            </a:r>
          </a:p>
        </p:txBody>
      </p:sp>
      <p:pic>
        <p:nvPicPr>
          <p:cNvPr id="12" name="Content Placeholder 6">
            <a:extLst>
              <a:ext uri="{FF2B5EF4-FFF2-40B4-BE49-F238E27FC236}">
                <a16:creationId xmlns:a16="http://schemas.microsoft.com/office/drawing/2014/main" id="{5B7F1C8A-AAA1-4570-A6C5-E790F3C3F51A}"/>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1" name="Footer Placeholder 5">
            <a:extLst>
              <a:ext uri="{FF2B5EF4-FFF2-40B4-BE49-F238E27FC236}">
                <a16:creationId xmlns:a16="http://schemas.microsoft.com/office/drawing/2014/main" id="{E3EC4063-A39F-410C-B40D-053C89EF4CA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59017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Notebooks:</a:t>
            </a:r>
          </a:p>
          <a:p>
            <a:pPr marL="465750" lvl="1" indent="-285750">
              <a:buFontTx/>
              <a:buChar char="-"/>
            </a:pPr>
            <a:r>
              <a:rPr lang="de-DE" dirty="0" err="1"/>
              <a:t>linear_regression.ipynb</a:t>
            </a:r>
            <a:endParaRPr lang="de-DE" dirty="0"/>
          </a:p>
          <a:p>
            <a:pPr marL="465750" lvl="1" indent="-285750">
              <a:buFontTx/>
              <a:buChar char="-"/>
            </a:pPr>
            <a:r>
              <a:rPr lang="de-DE" dirty="0" err="1"/>
              <a:t>logistic_regression.ipnb</a:t>
            </a:r>
            <a:r>
              <a:rPr lang="de-DE" dirty="0"/>
              <a:t> </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a:t>Regressionsalgorithmen</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40633655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Entscheidungsbaummethoden konstruieren ein Modell von Entscheidungen, die auf der Grundlage der tatsächlichen Werte von Attributen in den Daten getroffen werden.</a:t>
            </a:r>
          </a:p>
          <a:p>
            <a:endParaRPr lang="de-DE" dirty="0"/>
          </a:p>
          <a:p>
            <a:r>
              <a:rPr lang="de-DE" dirty="0"/>
              <a:t>Die Entscheidungen verzweigen sich in Baumstrukturen, bis eine Vorhersageentscheidung für einen bestimmten Datensatz getroffen wird. Entscheidungsbäume werden auf Daten für Klassifizierungs- und Regressionsprobleme trainiert. Entscheidungsbäume sind oft schnell und genau und ein großer Favorit beim maschinellen Lernen.</a:t>
            </a:r>
          </a:p>
          <a:p>
            <a:endParaRPr lang="de-DE" dirty="0"/>
          </a:p>
          <a:p>
            <a:r>
              <a:rPr lang="de-DE" dirty="0"/>
              <a:t>Die beliebtesten Entscheidungsbaum-Algorithmen sind:</a:t>
            </a:r>
          </a:p>
          <a:p>
            <a:pPr marL="285750" indent="-285750">
              <a:buFont typeface="Arial" panose="020B0604020202020204" pitchFamily="34" charset="0"/>
              <a:buChar char="•"/>
            </a:pPr>
            <a:r>
              <a:rPr lang="de-DE" dirty="0"/>
              <a:t>Klassifizierungs- und Regressionsbaum (CART)</a:t>
            </a:r>
          </a:p>
          <a:p>
            <a:pPr marL="285750" indent="-285750">
              <a:buFont typeface="Arial" panose="020B0604020202020204" pitchFamily="34" charset="0"/>
              <a:buChar char="•"/>
            </a:pPr>
            <a:r>
              <a:rPr lang="de-DE" dirty="0"/>
              <a:t>Iterativer </a:t>
            </a:r>
            <a:r>
              <a:rPr lang="de-DE" dirty="0" err="1"/>
              <a:t>Dichotomisierer</a:t>
            </a:r>
            <a:r>
              <a:rPr lang="de-DE" dirty="0"/>
              <a:t> 3 (ID3)</a:t>
            </a:r>
          </a:p>
          <a:p>
            <a:pPr marL="285750" indent="-285750">
              <a:buFont typeface="Arial" panose="020B0604020202020204" pitchFamily="34" charset="0"/>
              <a:buChar char="•"/>
            </a:pPr>
            <a:r>
              <a:rPr lang="de-DE" dirty="0"/>
              <a:t>Bedingte Entscheidungsbäume</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Entscheidungsbaum-Algorithmen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4098" name="Picture 2" descr="Decision Tree Algorithms">
            <a:extLst>
              <a:ext uri="{FF2B5EF4-FFF2-40B4-BE49-F238E27FC236}">
                <a16:creationId xmlns:a16="http://schemas.microsoft.com/office/drawing/2014/main" id="{8440E03B-0504-22C1-54B5-F64863E93B8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87603"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561BE62-8BBB-B55B-FC32-198B20DCD1C0}"/>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588430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r>
                  <a:rPr lang="de-DE" dirty="0">
                    <a:solidFill>
                      <a:schemeClr val="bg1"/>
                    </a:solidFill>
                  </a:rPr>
                  <a:t>Der Entscheidungsbaum teilt den Datensatz an jeder </a:t>
                </a:r>
                <a:r>
                  <a:rPr lang="de-DE" dirty="0" err="1">
                    <a:solidFill>
                      <a:schemeClr val="bg1"/>
                    </a:solidFill>
                  </a:rPr>
                  <a:t>Node</a:t>
                </a:r>
                <a:r>
                  <a:rPr lang="de-DE" dirty="0">
                    <a:solidFill>
                      <a:schemeClr val="bg1"/>
                    </a:solidFill>
                  </a:rPr>
                  <a:t> in 2 Subsample</a:t>
                </a:r>
              </a:p>
              <a:p>
                <a:pPr marL="171450" indent="-171450">
                  <a:buFont typeface="Arial" panose="020B0604020202020204" pitchFamily="34" charset="0"/>
                  <a:buChar char="•"/>
                </a:pPr>
                <a:r>
                  <a:rPr lang="de-DE" dirty="0">
                    <a:solidFill>
                      <a:schemeClr val="bg1"/>
                    </a:solidFill>
                  </a:rPr>
                  <a:t>Dies geschieht mit dem Feature und dem Split, welche den größten Informationsgewinn erreichen</a:t>
                </a:r>
              </a:p>
              <a:p>
                <a:pPr marL="171450" indent="-171450">
                  <a:buFont typeface="Arial" panose="020B0604020202020204" pitchFamily="34" charset="0"/>
                  <a:buChar char="•"/>
                </a:pPr>
                <a:r>
                  <a:rPr lang="de-DE" dirty="0">
                    <a:solidFill>
                      <a:schemeClr val="bg1"/>
                    </a:solidFill>
                  </a:rPr>
                  <a:t>Das Informationskriterium unterscheidet sich je nach Problemstellung und Parameterwahl. Beispiele sind der Gini-Koeffizient (Klassifikation) und der Mean </a:t>
                </a:r>
                <a:r>
                  <a:rPr lang="de-DE" dirty="0" err="1">
                    <a:solidFill>
                      <a:schemeClr val="bg1"/>
                    </a:solidFill>
                  </a:rPr>
                  <a:t>Squared</a:t>
                </a:r>
                <a:r>
                  <a:rPr lang="de-DE" dirty="0">
                    <a:solidFill>
                      <a:schemeClr val="bg1"/>
                    </a:solidFill>
                  </a:rPr>
                  <a:t> Error (Regression)</a:t>
                </a:r>
              </a:p>
              <a:p>
                <a:pPr marL="171450" indent="-171450">
                  <a:buFont typeface="Arial" panose="020B0604020202020204" pitchFamily="34" charset="0"/>
                  <a:buChar char="•"/>
                </a:pPr>
                <a14:m>
                  <m:oMath xmlns:m="http://schemas.openxmlformats.org/officeDocument/2006/math">
                    <m:r>
                      <m:rPr>
                        <m:sty m:val="p"/>
                      </m:rPr>
                      <a:rPr lang="de-DE" b="0" i="0" dirty="0" smtClean="0">
                        <a:solidFill>
                          <a:schemeClr val="bg1"/>
                        </a:solidFill>
                        <a:latin typeface="Cambria Math" panose="02040503050406030204" pitchFamily="18" charset="0"/>
                      </a:rPr>
                      <m:t>Gini</m:t>
                    </m:r>
                    <m:r>
                      <a:rPr lang="de-DE" b="0" i="0" dirty="0" smtClean="0">
                        <a:solidFill>
                          <a:schemeClr val="bg1"/>
                        </a:solidFill>
                        <a:latin typeface="Cambria Math" panose="02040503050406030204" pitchFamily="18" charset="0"/>
                      </a:rPr>
                      <m:t>=</m:t>
                    </m:r>
                    <m:nary>
                      <m:naryPr>
                        <m:chr m:val="∑"/>
                        <m:limLoc m:val="undOvr"/>
                        <m:grow m:val="on"/>
                        <m:supHide m:val="on"/>
                        <m:ctrlPr>
                          <a:rPr lang="en-US" i="1" dirty="0" smtClean="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𝑘</m:t>
                        </m:r>
                      </m:sub>
                      <m:sup/>
                      <m:e>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nary>
                    <m:r>
                      <a:rPr lang="en-US" i="0" dirty="0">
                        <a:solidFill>
                          <a:schemeClr val="bg1"/>
                        </a:solidFill>
                        <a:latin typeface="Cambria Math" panose="02040503050406030204" pitchFamily="18" charset="0"/>
                      </a:rPr>
                      <m:t>⋅</m:t>
                    </m:r>
                    <m:d>
                      <m:dPr>
                        <m:ctrlPr>
                          <a:rPr lang="en-US" i="1" dirty="0">
                            <a:solidFill>
                              <a:schemeClr val="bg1"/>
                            </a:solidFill>
                            <a:latin typeface="Cambria Math" panose="02040503050406030204" pitchFamily="18" charset="0"/>
                          </a:rPr>
                        </m:ctrlPr>
                      </m:dPr>
                      <m:e>
                        <m:r>
                          <a:rPr lang="en-US" i="0" dirty="0">
                            <a:solidFill>
                              <a:schemeClr val="bg1"/>
                            </a:solidFill>
                            <a:latin typeface="Cambria Math" panose="02040503050406030204" pitchFamily="18" charset="0"/>
                          </a:rPr>
                          <m:t>1−</m:t>
                        </m:r>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𝑝</m:t>
                            </m:r>
                          </m:e>
                          <m:sub>
                            <m:r>
                              <a:rPr lang="de-DE" b="0" i="1" dirty="0" smtClean="0">
                                <a:solidFill>
                                  <a:schemeClr val="bg1"/>
                                </a:solidFill>
                                <a:latin typeface="Cambria Math" panose="02040503050406030204" pitchFamily="18" charset="0"/>
                              </a:rPr>
                              <m:t>𝑚𝑘</m:t>
                            </m:r>
                          </m:sub>
                        </m:sSub>
                      </m:e>
                    </m:d>
                    <m:r>
                      <a:rPr lang="de-DE" b="0" i="1" dirty="0" smtClean="0">
                        <a:solidFill>
                          <a:schemeClr val="bg1"/>
                        </a:solidFill>
                        <a:latin typeface="Cambria Math" panose="02040503050406030204" pitchFamily="18" charset="0"/>
                      </a:rPr>
                      <m:t>; </m:t>
                    </m:r>
                    <m:sSub>
                      <m:sSubPr>
                        <m:ctrlPr>
                          <a:rPr lang="en-US" i="1" dirty="0">
                            <a:solidFill>
                              <a:schemeClr val="bg1"/>
                            </a:solidFill>
                            <a:latin typeface="Cambria Math" panose="02040503050406030204" pitchFamily="18" charset="0"/>
                          </a:rPr>
                        </m:ctrlPr>
                      </m:sSubPr>
                      <m:e>
                        <m:r>
                          <a:rPr lang="de-DE" i="1" dirty="0">
                            <a:solidFill>
                              <a:schemeClr val="bg1"/>
                            </a:solidFill>
                            <a:latin typeface="Cambria Math" panose="02040503050406030204" pitchFamily="18" charset="0"/>
                          </a:rPr>
                          <m:t>𝑝</m:t>
                        </m:r>
                      </m:e>
                      <m:sub>
                        <m:r>
                          <a:rPr lang="de-DE" i="1" dirty="0">
                            <a:solidFill>
                              <a:schemeClr val="bg1"/>
                            </a:solidFill>
                            <a:latin typeface="Cambria Math" panose="02040503050406030204" pitchFamily="18" charset="0"/>
                          </a:rPr>
                          <m:t>𝑚𝑘</m:t>
                        </m:r>
                      </m:sub>
                    </m:sSub>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𝑊𝑎h𝑟𝑠𝑐h𝑒𝑖𝑛𝑙𝑖𝑐h𝑘𝑒𝑖𝑡𝑠</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𝑠𝑐h</m:t>
                    </m:r>
                    <m:r>
                      <a:rPr lang="de-DE" b="0" i="1" dirty="0" smtClean="0">
                        <a:solidFill>
                          <a:schemeClr val="bg1"/>
                        </a:solidFill>
                        <a:latin typeface="Cambria Math" panose="02040503050406030204" pitchFamily="18" charset="0"/>
                      </a:rPr>
                      <m:t>ä</m:t>
                    </m:r>
                    <m:r>
                      <a:rPr lang="de-DE" b="0" i="1" dirty="0" smtClean="0">
                        <a:solidFill>
                          <a:schemeClr val="bg1"/>
                        </a:solidFill>
                        <a:latin typeface="Cambria Math" panose="02040503050406030204" pitchFamily="18" charset="0"/>
                      </a:rPr>
                      <m:t>𝑡𝑧𝑢𝑛𝑔</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𝑝𝑟𝑜</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𝑆𝑢𝑏𝑠𝑎𝑚𝑝𝑙𝑒</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𝑢𝑛𝑑</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𝐾𝑙𝑎𝑠𝑠𝑒</m:t>
                    </m:r>
                    <m:r>
                      <a:rPr lang="de-DE" b="0" i="1" dirty="0" smtClean="0">
                        <a:solidFill>
                          <a:schemeClr val="bg1"/>
                        </a:solidFill>
                        <a:latin typeface="Cambria Math" panose="02040503050406030204" pitchFamily="18" charset="0"/>
                      </a:rPr>
                      <m:t>, </m:t>
                    </m:r>
                  </m:oMath>
                </a14:m>
                <a:endParaRPr lang="de-DE" b="0" i="1" dirty="0">
                  <a:solidFill>
                    <a:schemeClr val="bg1"/>
                  </a:solidFill>
                  <a:latin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de-DE" b="0" i="1" dirty="0" smtClean="0">
                        <a:solidFill>
                          <a:schemeClr val="bg1"/>
                        </a:solidFill>
                        <a:latin typeface="Cambria Math" panose="02040503050406030204" pitchFamily="18" charset="0"/>
                      </a:rPr>
                      <m:t>𝑚𝑖𝑡</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𝑘</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𝐴𝑛𝑧𝑎h𝑙</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𝐾𝑙𝑎𝑠𝑠𝑒𝑛</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𝑆𝑢𝑏𝑠𝑎𝑚𝑝𝑙𝑒</m:t>
                    </m:r>
                  </m:oMath>
                </a14:m>
                <a:endParaRPr lang="en-US" dirty="0">
                  <a:solidFill>
                    <a:schemeClr val="bg1"/>
                  </a:solidFill>
                </a:endParaRPr>
              </a:p>
              <a:p>
                <a:pPr marL="171450" indent="-171450">
                  <a:buFont typeface="Arial" panose="020B0604020202020204" pitchFamily="34" charset="0"/>
                  <a:buChar char="•"/>
                </a:pPr>
                <a14:m>
                  <m:oMath xmlns:m="http://schemas.openxmlformats.org/officeDocument/2006/math">
                    <m:r>
                      <a:rPr lang="de-DE" b="0" i="1" dirty="0" smtClean="0">
                        <a:solidFill>
                          <a:schemeClr val="bg1"/>
                        </a:solidFill>
                        <a:latin typeface="Cambria Math" panose="02040503050406030204" pitchFamily="18" charset="0"/>
                      </a:rPr>
                      <m:t>𝑀𝑆𝐸</m:t>
                    </m:r>
                    <m:r>
                      <a:rPr lang="de-DE" b="0" i="1" dirty="0" smtClean="0">
                        <a:solidFill>
                          <a:schemeClr val="bg1"/>
                        </a:solidFill>
                        <a:latin typeface="Cambria Math" panose="02040503050406030204" pitchFamily="18" charset="0"/>
                      </a:rPr>
                      <m:t>= </m:t>
                    </m:r>
                    <m:f>
                      <m:fPr>
                        <m:ctrlPr>
                          <a:rPr lang="en-US" i="1" dirty="0" smtClean="0">
                            <a:solidFill>
                              <a:schemeClr val="bg1"/>
                            </a:solidFill>
                            <a:latin typeface="Cambria Math" panose="02040503050406030204" pitchFamily="18" charset="0"/>
                          </a:rPr>
                        </m:ctrlPr>
                      </m:fPr>
                      <m:num>
                        <m:r>
                          <a:rPr lang="en-US" dirty="0">
                            <a:solidFill>
                              <a:schemeClr val="bg1"/>
                            </a:solidFill>
                            <a:latin typeface="Cambria Math" panose="02040503050406030204" pitchFamily="18" charset="0"/>
                          </a:rPr>
                          <m:t>1</m:t>
                        </m:r>
                      </m:num>
                      <m:den>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𝑛</m:t>
                            </m:r>
                          </m:e>
                          <m:sub>
                            <m:r>
                              <a:rPr lang="de-DE" i="1" dirty="0">
                                <a:solidFill>
                                  <a:schemeClr val="bg1"/>
                                </a:solidFill>
                                <a:latin typeface="Cambria Math" panose="02040503050406030204" pitchFamily="18" charset="0"/>
                              </a:rPr>
                              <m:t>𝑚</m:t>
                            </m:r>
                          </m:sub>
                        </m:sSub>
                      </m:den>
                    </m:f>
                    <m:nary>
                      <m:naryPr>
                        <m:chr m:val="∑"/>
                        <m:limLoc m:val="undOvr"/>
                        <m:grow m:val="on"/>
                        <m:ctrlPr>
                          <a:rPr lang="en-US" i="1" dirty="0">
                            <a:solidFill>
                              <a:schemeClr val="bg1"/>
                            </a:solidFill>
                            <a:latin typeface="Cambria Math" panose="02040503050406030204" pitchFamily="18" charset="0"/>
                          </a:rPr>
                        </m:ctrlPr>
                      </m:naryPr>
                      <m:sub>
                        <m:r>
                          <a:rPr lang="en-US" i="1" dirty="0">
                            <a:solidFill>
                              <a:schemeClr val="bg1"/>
                            </a:solidFill>
                            <a:latin typeface="Cambria Math" panose="02040503050406030204" pitchFamily="18" charset="0"/>
                          </a:rPr>
                          <m:t>𝑖</m:t>
                        </m:r>
                        <m:r>
                          <a:rPr lang="en-US" dirty="0">
                            <a:solidFill>
                              <a:schemeClr val="bg1"/>
                            </a:solidFill>
                            <a:latin typeface="Cambria Math" panose="02040503050406030204" pitchFamily="18" charset="0"/>
                          </a:rPr>
                          <m:t>=1</m:t>
                        </m:r>
                      </m:sub>
                      <m:sup>
                        <m:r>
                          <a:rPr lang="en-US" i="1" dirty="0">
                            <a:solidFill>
                              <a:schemeClr val="bg1"/>
                            </a:solidFill>
                            <a:latin typeface="Cambria Math" panose="02040503050406030204" pitchFamily="18" charset="0"/>
                          </a:rPr>
                          <m:t>𝑛</m:t>
                        </m:r>
                      </m:sup>
                      <m:e>
                        <m:sSup>
                          <m:sSupPr>
                            <m:ctrlPr>
                              <a:rPr lang="en-US" i="1" dirty="0">
                                <a:solidFill>
                                  <a:schemeClr val="bg1"/>
                                </a:solidFill>
                                <a:latin typeface="Cambria Math" panose="02040503050406030204" pitchFamily="18" charset="0"/>
                              </a:rPr>
                            </m:ctrlPr>
                          </m:sSupPr>
                          <m:e>
                            <m:d>
                              <m:dPr>
                                <m:ctrlPr>
                                  <a:rPr lang="en-US" i="1" dirty="0">
                                    <a:solidFill>
                                      <a:schemeClr val="bg1"/>
                                    </a:solidFill>
                                    <a:latin typeface="Cambria Math" panose="02040503050406030204" pitchFamily="18" charset="0"/>
                                  </a:rPr>
                                </m:ctrlPr>
                              </m:dPr>
                              <m:e>
                                <m:r>
                                  <a:rPr lang="de-DE" b="0" i="1" dirty="0" smtClean="0">
                                    <a:solidFill>
                                      <a:schemeClr val="bg1"/>
                                    </a:solidFill>
                                    <a:latin typeface="Cambria Math" panose="02040503050406030204" pitchFamily="18" charset="0"/>
                                  </a:rPr>
                                  <m:t>𝑦</m:t>
                                </m:r>
                                <m:r>
                                  <a:rPr lang="en-US" dirty="0">
                                    <a:solidFill>
                                      <a:schemeClr val="bg1"/>
                                    </a:solidFill>
                                    <a:latin typeface="Cambria Math" panose="02040503050406030204" pitchFamily="18" charset="0"/>
                                  </a:rPr>
                                  <m:t>−</m:t>
                                </m:r>
                                <m:acc>
                                  <m:accPr>
                                    <m:chr m:val="̅"/>
                                    <m:ctrlPr>
                                      <a:rPr lang="en-US" i="1" dirty="0">
                                        <a:solidFill>
                                          <a:schemeClr val="bg1"/>
                                        </a:solidFill>
                                        <a:latin typeface="Cambria Math" panose="02040503050406030204" pitchFamily="18" charset="0"/>
                                      </a:rPr>
                                    </m:ctrlPr>
                                  </m:accPr>
                                  <m:e>
                                    <m:sSub>
                                      <m:sSubPr>
                                        <m:ctrlPr>
                                          <a:rPr lang="en-US" i="1" dirty="0">
                                            <a:solidFill>
                                              <a:schemeClr val="bg1"/>
                                            </a:solidFill>
                                            <a:latin typeface="Cambria Math" panose="02040503050406030204" pitchFamily="18" charset="0"/>
                                          </a:rPr>
                                        </m:ctrlPr>
                                      </m:sSubPr>
                                      <m:e>
                                        <m:r>
                                          <a:rPr lang="de-DE" b="0" i="1" dirty="0" smtClean="0">
                                            <a:solidFill>
                                              <a:schemeClr val="bg1"/>
                                            </a:solidFill>
                                            <a:latin typeface="Cambria Math" panose="02040503050406030204" pitchFamily="18" charset="0"/>
                                          </a:rPr>
                                          <m:t>𝑦</m:t>
                                        </m:r>
                                      </m:e>
                                      <m:sub>
                                        <m:r>
                                          <a:rPr lang="de-DE" i="1" dirty="0">
                                            <a:solidFill>
                                              <a:schemeClr val="bg1"/>
                                            </a:solidFill>
                                            <a:latin typeface="Cambria Math" panose="02040503050406030204" pitchFamily="18" charset="0"/>
                                          </a:rPr>
                                          <m:t>𝑚</m:t>
                                        </m:r>
                                      </m:sub>
                                    </m:sSub>
                                  </m:e>
                                </m:acc>
                              </m:e>
                            </m:d>
                          </m:e>
                          <m:sup>
                            <m:r>
                              <a:rPr lang="en-US" dirty="0">
                                <a:solidFill>
                                  <a:schemeClr val="bg1"/>
                                </a:solidFill>
                                <a:latin typeface="Cambria Math" panose="02040503050406030204" pitchFamily="18" charset="0"/>
                              </a:rPr>
                              <m:t>2</m:t>
                            </m:r>
                          </m:sup>
                        </m:sSup>
                      </m:e>
                    </m:nary>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𝑚𝑖𝑡</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𝑦</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𝐿𝑎𝑏𝑒𝑙</m:t>
                    </m:r>
                    <m:r>
                      <a:rPr lang="de-DE" b="0" i="1" dirty="0" smtClean="0">
                        <a:solidFill>
                          <a:schemeClr val="bg1"/>
                        </a:solidFill>
                        <a:latin typeface="Cambria Math" panose="02040503050406030204" pitchFamily="18" charset="0"/>
                      </a:rPr>
                      <m:t>, </m:t>
                    </m:r>
                    <m:r>
                      <a:rPr lang="de-DE" b="0" i="1" dirty="0" smtClean="0">
                        <a:solidFill>
                          <a:schemeClr val="bg1"/>
                        </a:solidFill>
                        <a:latin typeface="Cambria Math" panose="02040503050406030204" pitchFamily="18" charset="0"/>
                      </a:rPr>
                      <m:t>𝑚</m:t>
                    </m:r>
                    <m:r>
                      <a:rPr lang="de-DE" b="0" i="1" dirty="0" smtClean="0">
                        <a:solidFill>
                          <a:schemeClr val="bg1"/>
                        </a:solidFill>
                        <a:latin typeface="Cambria Math" panose="02040503050406030204" pitchFamily="18" charset="0"/>
                      </a:rPr>
                      <m:t>=</m:t>
                    </m:r>
                    <m:r>
                      <a:rPr lang="de-DE" b="0" i="1" dirty="0" smtClean="0">
                        <a:solidFill>
                          <a:schemeClr val="bg1"/>
                        </a:solidFill>
                        <a:latin typeface="Cambria Math" panose="02040503050406030204" pitchFamily="18" charset="0"/>
                      </a:rPr>
                      <m:t>𝑆𝑢𝑏𝑠𝑎𝑚𝑝𝑙𝑒</m:t>
                    </m:r>
                  </m:oMath>
                </a14:m>
                <a:endParaRPr lang="en-US" dirty="0">
                  <a:solidFill>
                    <a:schemeClr val="bg1"/>
                  </a:solidFill>
                </a:endParaRPr>
              </a:p>
              <a:p>
                <a:pPr marL="171450" indent="-171450">
                  <a:buFont typeface="Arial" panose="020B0604020202020204" pitchFamily="34" charset="0"/>
                  <a:buChar char="•"/>
                </a:pPr>
                <a:r>
                  <a:rPr lang="de-DE" dirty="0">
                    <a:solidFill>
                      <a:schemeClr val="bg1"/>
                    </a:solidFill>
                  </a:rPr>
                  <a:t>Der Baum wird so lange weiterentwickelt bis Begrenzung durch Parameter erreicht wird (</a:t>
                </a:r>
                <a:r>
                  <a:rPr lang="de-DE" dirty="0" err="1">
                    <a:solidFill>
                      <a:schemeClr val="bg1"/>
                    </a:solidFill>
                  </a:rPr>
                  <a:t>max_depth</a:t>
                </a:r>
                <a:r>
                  <a:rPr lang="de-DE" dirty="0">
                    <a:solidFill>
                      <a:schemeClr val="bg1"/>
                    </a:solidFill>
                  </a:rPr>
                  <a:t>, </a:t>
                </a:r>
                <a:r>
                  <a:rPr lang="de-DE" dirty="0" err="1">
                    <a:solidFill>
                      <a:schemeClr val="bg1"/>
                    </a:solidFill>
                  </a:rPr>
                  <a:t>min_sample_split</a:t>
                </a:r>
                <a:r>
                  <a:rPr lang="de-DE" dirty="0">
                    <a:solidFill>
                      <a:schemeClr val="bg1"/>
                    </a:solidFill>
                  </a:rPr>
                  <a:t>, …) oder kein Subsample mehr gesplittet werden kann</a:t>
                </a:r>
              </a:p>
              <a:p>
                <a:pPr marL="171450" indent="-171450">
                  <a:buFont typeface="Arial" panose="020B0604020202020204" pitchFamily="34" charset="0"/>
                  <a:buChar char="•"/>
                </a:pPr>
                <a:endParaRPr lang="en-US"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1965" t="-275" r="-1618" b="-5357"/>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err="1">
                <a:solidFill>
                  <a:schemeClr val="bg1"/>
                </a:solidFill>
              </a:rPr>
              <a:t>Decission</a:t>
            </a:r>
            <a:r>
              <a:rPr lang="de-DE" dirty="0">
                <a:solidFill>
                  <a:schemeClr val="bg1"/>
                </a:solidFill>
              </a:rPr>
              <a:t> </a:t>
            </a:r>
            <a:r>
              <a:rPr lang="de-DE" dirty="0" err="1">
                <a:solidFill>
                  <a:schemeClr val="bg1"/>
                </a:solidFill>
              </a:rPr>
              <a:t>Tree</a:t>
            </a:r>
            <a:endParaRPr lang="de-DE" dirty="0">
              <a:solidFill>
                <a:schemeClr val="bg1"/>
              </a:solidFill>
            </a:endParaRPr>
          </a:p>
        </p:txBody>
      </p:sp>
      <p:pic>
        <p:nvPicPr>
          <p:cNvPr id="11" name="Content Placeholder 6">
            <a:extLst>
              <a:ext uri="{FF2B5EF4-FFF2-40B4-BE49-F238E27FC236}">
                <a16:creationId xmlns:a16="http://schemas.microsoft.com/office/drawing/2014/main" id="{47B661E3-6F7F-4279-B55A-C8C60F747AAC}"/>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3" name="Footer Placeholder 5">
            <a:extLst>
              <a:ext uri="{FF2B5EF4-FFF2-40B4-BE49-F238E27FC236}">
                <a16:creationId xmlns:a16="http://schemas.microsoft.com/office/drawing/2014/main" id="{384348FD-7A3E-4F7F-B58C-80E503208DB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565553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Notebook:</a:t>
            </a:r>
          </a:p>
          <a:p>
            <a:pPr marL="465750" lvl="1" indent="-285750">
              <a:buFontTx/>
              <a:buChar char="-"/>
            </a:pPr>
            <a:r>
              <a:rPr lang="en-US" dirty="0" err="1"/>
              <a:t>decission_tree_and_random_forest</a:t>
            </a:r>
            <a:endParaRPr lang="en-US" dirty="0"/>
          </a:p>
          <a:p>
            <a:pPr marL="285750" indent="-285750">
              <a:buFontTx/>
              <a:buChar char="-"/>
            </a:pP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de-DE" sz="2400" dirty="0" err="1"/>
              <a:t>Decission</a:t>
            </a:r>
            <a:r>
              <a:rPr lang="de-DE" sz="2400" dirty="0"/>
              <a:t> </a:t>
            </a:r>
            <a:r>
              <a:rPr lang="de-DE" sz="2400" dirty="0" err="1"/>
              <a:t>Tree</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Entscheidungsbaum</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507179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Ensemble-Methoden sind Modelle, die sich aus mehreren schwächeren Modellen zusammensetzen, die unabhängig voneinander trainiert wurden und deren Vorhersagen auf irgendeine Weise kombiniert werden, um die Gesamtvorhersage zu treffen.</a:t>
            </a:r>
          </a:p>
          <a:p>
            <a:endParaRPr lang="de-DE" dirty="0"/>
          </a:p>
          <a:p>
            <a:r>
              <a:rPr lang="de-DE" dirty="0"/>
              <a:t>Es handelt sich hierbei um eine sehr leistungsfähige Klasse von Techniken, die sich daher großer Beliebtheit erfreut.</a:t>
            </a:r>
          </a:p>
          <a:p>
            <a:pPr marL="285750" indent="-285750">
              <a:buFont typeface="Arial" panose="020B0604020202020204" pitchFamily="34" charset="0"/>
              <a:buChar char="•"/>
            </a:pPr>
            <a:r>
              <a:rPr lang="de-DE" dirty="0" err="1"/>
              <a:t>Boosting</a:t>
            </a:r>
            <a:endParaRPr lang="de-DE" dirty="0"/>
          </a:p>
          <a:p>
            <a:pPr marL="285750" indent="-285750">
              <a:buFont typeface="Arial" panose="020B0604020202020204" pitchFamily="34" charset="0"/>
              <a:buChar char="•"/>
            </a:pPr>
            <a:r>
              <a:rPr lang="de-DE" dirty="0" err="1"/>
              <a:t>Bootstrapped</a:t>
            </a:r>
            <a:r>
              <a:rPr lang="de-DE" dirty="0"/>
              <a:t>-Aggregation (</a:t>
            </a:r>
            <a:r>
              <a:rPr lang="de-DE" dirty="0" err="1"/>
              <a:t>Bagging</a:t>
            </a:r>
            <a:r>
              <a:rPr lang="de-DE" dirty="0"/>
              <a:t>)</a:t>
            </a:r>
          </a:p>
          <a:p>
            <a:pPr marL="285750" indent="-285750">
              <a:buFont typeface="Arial" panose="020B0604020202020204" pitchFamily="34" charset="0"/>
              <a:buChar char="•"/>
            </a:pPr>
            <a:r>
              <a:rPr lang="de-DE" dirty="0" err="1"/>
              <a:t>AdaBoost</a:t>
            </a:r>
            <a:endParaRPr lang="de-DE" dirty="0"/>
          </a:p>
          <a:p>
            <a:pPr marL="285750" indent="-285750">
              <a:buFont typeface="Arial" panose="020B0604020202020204" pitchFamily="34" charset="0"/>
              <a:buChar char="•"/>
            </a:pPr>
            <a:r>
              <a:rPr lang="de-DE" dirty="0"/>
              <a:t>Gewichteter Durchschnitt (Blending)</a:t>
            </a:r>
          </a:p>
          <a:p>
            <a:pPr marL="285750" indent="-285750">
              <a:buFont typeface="Arial" panose="020B0604020202020204" pitchFamily="34" charset="0"/>
              <a:buChar char="•"/>
            </a:pPr>
            <a:r>
              <a:rPr lang="de-DE" dirty="0"/>
              <a:t>Gestapelte Generalisierung (</a:t>
            </a:r>
            <a:r>
              <a:rPr lang="de-DE"/>
              <a:t>Stacking) </a:t>
            </a:r>
          </a:p>
          <a:p>
            <a:pPr marL="285750" indent="-285750">
              <a:buFont typeface="Arial" panose="020B0604020202020204" pitchFamily="34" charset="0"/>
              <a:buChar char="•"/>
            </a:pPr>
            <a:r>
              <a:rPr lang="de-DE"/>
              <a:t>Random </a:t>
            </a:r>
            <a:r>
              <a:rPr lang="de-DE" dirty="0"/>
              <a:t>Forests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Ensemble-</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1266" name="Picture 2" descr="Ensemble Algorithms">
            <a:extLst>
              <a:ext uri="{FF2B5EF4-FFF2-40B4-BE49-F238E27FC236}">
                <a16:creationId xmlns:a16="http://schemas.microsoft.com/office/drawing/2014/main" id="{2B6C0F08-0AAC-9F8E-BBCC-AF6C7D97A98C}"/>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465217"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4FE6C3D-45BD-B6B7-01A9-364A7A47D591}"/>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9782734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Random </a:t>
            </a:r>
            <a:r>
              <a:rPr lang="de-DE" dirty="0" err="1">
                <a:solidFill>
                  <a:schemeClr val="bg1"/>
                </a:solidFill>
              </a:rPr>
              <a:t>forest</a:t>
            </a:r>
            <a:endParaRPr lang="de-DE" dirty="0">
              <a:solidFill>
                <a:schemeClr val="bg1"/>
              </a:solidFill>
            </a:endParaRPr>
          </a:p>
        </p:txBody>
      </p:sp>
      <p:pic>
        <p:nvPicPr>
          <p:cNvPr id="11" name="Content Placeholder 6">
            <a:extLst>
              <a:ext uri="{FF2B5EF4-FFF2-40B4-BE49-F238E27FC236}">
                <a16:creationId xmlns:a16="http://schemas.microsoft.com/office/drawing/2014/main" id="{B5D181B9-4C02-4C29-97B6-5DDF72C05AFA}"/>
              </a:ext>
            </a:extLst>
          </p:cNvPr>
          <p:cNvPicPr>
            <a:picLocks noChangeAspect="1"/>
          </p:cNvPicPr>
          <p:nvPr/>
        </p:nvPicPr>
        <p:blipFill>
          <a:blip r:embed="rId2"/>
          <a:stretch>
            <a:fillRect/>
          </a:stretch>
        </p:blipFill>
        <p:spPr>
          <a:xfrm>
            <a:off x="6735820" y="1655763"/>
            <a:ext cx="4582998" cy="4510087"/>
          </a:xfrm>
          <a:prstGeom prst="rect">
            <a:avLst/>
          </a:prstGeom>
        </p:spPr>
      </p:pic>
      <p:sp>
        <p:nvSpPr>
          <p:cNvPr id="12" name="Footer Placeholder 5">
            <a:extLst>
              <a:ext uri="{FF2B5EF4-FFF2-40B4-BE49-F238E27FC236}">
                <a16:creationId xmlns:a16="http://schemas.microsoft.com/office/drawing/2014/main" id="{AF8D4213-33B6-4DC2-AD51-19056079960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7409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r>
              <a:rPr lang="de-DE" dirty="0"/>
              <a:t>Tag 1</a:t>
            </a:r>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sz="quarter" idx="15"/>
          </p:nvPr>
        </p:nvSpPr>
        <p:spPr/>
        <p:txBody>
          <a:bodyPr/>
          <a:lstStyle/>
          <a:p>
            <a:pPr marL="285750" indent="-285750">
              <a:buFont typeface="Arial" panose="020B0604020202020204" pitchFamily="34" charset="0"/>
              <a:buChar char="•"/>
            </a:pPr>
            <a:r>
              <a:rPr lang="de-DE" dirty="0"/>
              <a:t>Was ist Python?</a:t>
            </a:r>
          </a:p>
          <a:p>
            <a:pPr marL="285750" indent="-285750">
              <a:buFont typeface="Arial" panose="020B0604020202020204" pitchFamily="34" charset="0"/>
              <a:buChar char="•"/>
            </a:pPr>
            <a:r>
              <a:rPr lang="de-DE" dirty="0" err="1"/>
              <a:t>Anaconda</a:t>
            </a:r>
            <a:endParaRPr lang="de-DE" dirty="0"/>
          </a:p>
          <a:p>
            <a:pPr marL="285750" indent="-285750">
              <a:buFont typeface="Arial" panose="020B0604020202020204" pitchFamily="34" charset="0"/>
              <a:buChar char="•"/>
            </a:pPr>
            <a:r>
              <a:rPr lang="de-DE" dirty="0"/>
              <a:t>Environment generieren</a:t>
            </a:r>
          </a:p>
          <a:p>
            <a:pPr marL="285750" indent="-285750">
              <a:buFont typeface="Arial" panose="020B0604020202020204" pitchFamily="34" charset="0"/>
              <a:buChar char="•"/>
            </a:pPr>
            <a:r>
              <a:rPr lang="de-DE" dirty="0"/>
              <a:t>Installation von Paketen</a:t>
            </a:r>
          </a:p>
          <a:p>
            <a:pPr marL="285750" indent="-285750">
              <a:buFont typeface="Arial" panose="020B0604020202020204" pitchFamily="34" charset="0"/>
              <a:buChar char="•"/>
            </a:pPr>
            <a:r>
              <a:rPr lang="de-DE" dirty="0"/>
              <a:t>Pip</a:t>
            </a:r>
          </a:p>
          <a:p>
            <a:pPr marL="285750" indent="-285750">
              <a:buFont typeface="Arial" panose="020B0604020202020204" pitchFamily="34" charset="0"/>
              <a:buChar char="•"/>
            </a:pPr>
            <a:r>
              <a:rPr lang="de-DE" dirty="0" err="1"/>
              <a:t>Jupyter</a:t>
            </a:r>
            <a:r>
              <a:rPr lang="de-DE" dirty="0"/>
              <a:t> Notebooks</a:t>
            </a:r>
          </a:p>
          <a:p>
            <a:pPr marL="285750" indent="-285750">
              <a:buFont typeface="Arial" panose="020B0604020202020204" pitchFamily="34" charset="0"/>
              <a:buChar char="•"/>
            </a:pPr>
            <a:r>
              <a:rPr lang="de-DE" dirty="0"/>
              <a:t>Import von Paketen</a:t>
            </a:r>
          </a:p>
          <a:p>
            <a:pPr marL="285750" indent="-285750">
              <a:buFont typeface="Arial" panose="020B0604020202020204" pitchFamily="34" charset="0"/>
              <a:buChar char="•"/>
            </a:pPr>
            <a:r>
              <a:rPr lang="de-DE" dirty="0"/>
              <a:t>Typische Anfängerfehler</a:t>
            </a:r>
          </a:p>
          <a:p>
            <a:pPr marL="285750" indent="-285750">
              <a:buFont typeface="Arial" panose="020B0604020202020204" pitchFamily="34" charset="0"/>
              <a:buChar char="•"/>
            </a:pPr>
            <a:r>
              <a:rPr lang="de-DE" dirty="0"/>
              <a:t>Cheat Sheets</a:t>
            </a:r>
            <a:endParaRPr lang="en-US" dirty="0"/>
          </a:p>
        </p:txBody>
      </p:sp>
      <p:sp>
        <p:nvSpPr>
          <p:cNvPr id="9" name="Content Placeholder 8">
            <a:extLst>
              <a:ext uri="{FF2B5EF4-FFF2-40B4-BE49-F238E27FC236}">
                <a16:creationId xmlns:a16="http://schemas.microsoft.com/office/drawing/2014/main" id="{56905FED-718C-4471-9490-0C27B391F535}"/>
              </a:ext>
            </a:extLst>
          </p:cNvPr>
          <p:cNvSpPr>
            <a:spLocks noGrp="1"/>
          </p:cNvSpPr>
          <p:nvPr>
            <p:ph sz="quarter" idx="16"/>
          </p:nvPr>
        </p:nvSpPr>
        <p:spPr/>
        <p:txBody>
          <a:bodyPr/>
          <a:lstStyle/>
          <a:p>
            <a:pPr marL="285750" indent="-285750">
              <a:buFont typeface="Arial" panose="020B0604020202020204" pitchFamily="34" charset="0"/>
              <a:buChar char="•"/>
            </a:pPr>
            <a:r>
              <a:rPr lang="en-US" dirty="0"/>
              <a:t>Die range() </a:t>
            </a:r>
            <a:r>
              <a:rPr lang="en-US" dirty="0" err="1"/>
              <a:t>Funktion</a:t>
            </a:r>
            <a:endParaRPr lang="en-US" dirty="0"/>
          </a:p>
          <a:p>
            <a:pPr marL="285750" indent="-285750">
              <a:buFont typeface="Arial" panose="020B0604020202020204" pitchFamily="34" charset="0"/>
              <a:buChar char="•"/>
            </a:pPr>
            <a:r>
              <a:rPr lang="en-US" dirty="0"/>
              <a:t>Eine </a:t>
            </a:r>
            <a:r>
              <a:rPr lang="en-US" dirty="0" err="1"/>
              <a:t>eigene</a:t>
            </a:r>
            <a:r>
              <a:rPr lang="en-US" dirty="0"/>
              <a:t> </a:t>
            </a:r>
            <a:r>
              <a:rPr lang="en-US" dirty="0" err="1"/>
              <a:t>Funktion</a:t>
            </a:r>
            <a:r>
              <a:rPr lang="en-US" dirty="0"/>
              <a:t> </a:t>
            </a:r>
            <a:r>
              <a:rPr lang="en-US" dirty="0" err="1"/>
              <a:t>schreiben</a:t>
            </a:r>
            <a:endParaRPr lang="en-US" dirty="0"/>
          </a:p>
          <a:p>
            <a:pPr marL="285750" indent="-285750">
              <a:buFont typeface="Arial" panose="020B0604020202020204" pitchFamily="34" charset="0"/>
              <a:buChar char="•"/>
            </a:pPr>
            <a:r>
              <a:rPr lang="en-US" dirty="0"/>
              <a:t>Default Parameter in </a:t>
            </a:r>
            <a:r>
              <a:rPr lang="en-US" dirty="0" err="1"/>
              <a:t>einer</a:t>
            </a:r>
            <a:r>
              <a:rPr lang="en-US" dirty="0"/>
              <a:t> </a:t>
            </a:r>
            <a:r>
              <a:rPr lang="en-US" dirty="0" err="1"/>
              <a:t>Funktion</a:t>
            </a:r>
            <a:r>
              <a:rPr lang="en-US" dirty="0"/>
              <a:t> </a:t>
            </a:r>
            <a:r>
              <a:rPr lang="en-US" dirty="0" err="1"/>
              <a:t>setzen</a:t>
            </a:r>
            <a:endParaRPr lang="en-US" dirty="0"/>
          </a:p>
          <a:p>
            <a:pPr marL="285750" indent="-285750">
              <a:buFont typeface="Arial" panose="020B0604020202020204" pitchFamily="34" charset="0"/>
              <a:buChar char="•"/>
            </a:pPr>
            <a:r>
              <a:rPr lang="en-US" dirty="0"/>
              <a:t>For </a:t>
            </a:r>
            <a:r>
              <a:rPr lang="en-US" dirty="0" err="1"/>
              <a:t>Schleifen</a:t>
            </a:r>
            <a:endParaRPr lang="en-US" dirty="0"/>
          </a:p>
          <a:p>
            <a:pPr marL="285750" indent="-285750">
              <a:buFont typeface="Arial" panose="020B0604020202020204" pitchFamily="34" charset="0"/>
              <a:buChar char="•"/>
            </a:pPr>
            <a:r>
              <a:rPr lang="en-US" dirty="0"/>
              <a:t>If-Else </a:t>
            </a:r>
            <a:r>
              <a:rPr lang="en-US" dirty="0" err="1"/>
              <a:t>Bedingungen</a:t>
            </a:r>
            <a:endParaRPr lang="en-US" dirty="0"/>
          </a:p>
          <a:p>
            <a:pPr marL="285750" indent="-285750">
              <a:buFont typeface="Arial" panose="020B0604020202020204" pitchFamily="34" charset="0"/>
              <a:buChar char="•"/>
            </a:pPr>
            <a:r>
              <a:rPr lang="en-US" dirty="0"/>
              <a:t>While </a:t>
            </a:r>
            <a:r>
              <a:rPr lang="en-US" dirty="0" err="1"/>
              <a:t>Schleife</a:t>
            </a:r>
            <a:endParaRPr lang="en-US" dirty="0"/>
          </a:p>
          <a:p>
            <a:pPr marL="285750" indent="-285750">
              <a:buFont typeface="Arial" panose="020B0604020202020204" pitchFamily="34" charset="0"/>
              <a:buChar char="•"/>
            </a:pPr>
            <a:r>
              <a:rPr lang="en-US" dirty="0" err="1"/>
              <a:t>Logische</a:t>
            </a:r>
            <a:r>
              <a:rPr lang="en-US" dirty="0"/>
              <a:t> </a:t>
            </a:r>
            <a:r>
              <a:rPr lang="en-US" dirty="0" err="1"/>
              <a:t>Vergleichsoperatoren</a:t>
            </a:r>
            <a:endParaRPr lang="en-US" dirty="0"/>
          </a:p>
          <a:p>
            <a:pPr marL="285750" indent="-285750">
              <a:buFont typeface="Arial" panose="020B0604020202020204" pitchFamily="34" charset="0"/>
              <a:buChar char="•"/>
            </a:pPr>
            <a:r>
              <a:rPr lang="en-US" dirty="0" err="1"/>
              <a:t>Zuweisungsoperatoren</a:t>
            </a:r>
            <a:endParaRPr lang="en-US" dirty="0"/>
          </a:p>
        </p:txBody>
      </p:sp>
      <p:sp>
        <p:nvSpPr>
          <p:cNvPr id="10" name="Content Placeholder 9">
            <a:extLst>
              <a:ext uri="{FF2B5EF4-FFF2-40B4-BE49-F238E27FC236}">
                <a16:creationId xmlns:a16="http://schemas.microsoft.com/office/drawing/2014/main" id="{5FBF531A-B73C-490F-A54D-3B0A664A54A5}"/>
              </a:ext>
            </a:extLst>
          </p:cNvPr>
          <p:cNvSpPr>
            <a:spLocks noGrp="1"/>
          </p:cNvSpPr>
          <p:nvPr>
            <p:ph sz="quarter" idx="17"/>
          </p:nvPr>
        </p:nvSpPr>
        <p:spPr/>
        <p:txBody>
          <a:bodyPr/>
          <a:lstStyle/>
          <a:p>
            <a:pPr marL="285750" lvl="1" indent="-285750"/>
            <a:r>
              <a:rPr lang="de-DE" dirty="0"/>
              <a:t>Datenstrukturen in Python (</a:t>
            </a:r>
            <a:r>
              <a:rPr lang="de-DE" dirty="0" err="1"/>
              <a:t>number</a:t>
            </a:r>
            <a:r>
              <a:rPr lang="de-DE" dirty="0"/>
              <a:t>, </a:t>
            </a:r>
            <a:r>
              <a:rPr lang="de-DE" dirty="0" err="1"/>
              <a:t>tuple</a:t>
            </a:r>
            <a:r>
              <a:rPr lang="de-DE" dirty="0"/>
              <a:t>, </a:t>
            </a:r>
            <a:r>
              <a:rPr lang="de-DE" dirty="0" err="1"/>
              <a:t>list</a:t>
            </a:r>
            <a:r>
              <a:rPr lang="de-DE" dirty="0"/>
              <a:t>, </a:t>
            </a:r>
            <a:r>
              <a:rPr lang="de-DE" dirty="0" err="1"/>
              <a:t>dictionary</a:t>
            </a:r>
            <a:r>
              <a:rPr lang="de-DE" dirty="0"/>
              <a:t>, </a:t>
            </a:r>
            <a:r>
              <a:rPr lang="de-DE" dirty="0" err="1"/>
              <a:t>string</a:t>
            </a:r>
            <a:r>
              <a:rPr lang="de-DE" dirty="0"/>
              <a:t>)</a:t>
            </a:r>
          </a:p>
          <a:p>
            <a:pPr marL="285750" lvl="1" indent="-285750"/>
            <a:r>
              <a:rPr lang="de-DE" dirty="0"/>
              <a:t>Unterschied </a:t>
            </a:r>
            <a:r>
              <a:rPr lang="de-DE" dirty="0" err="1"/>
              <a:t>list</a:t>
            </a:r>
            <a:r>
              <a:rPr lang="de-DE" dirty="0"/>
              <a:t> vs. </a:t>
            </a:r>
            <a:r>
              <a:rPr lang="de-DE" dirty="0" err="1"/>
              <a:t>Tuple</a:t>
            </a:r>
            <a:endParaRPr lang="de-DE" dirty="0"/>
          </a:p>
          <a:p>
            <a:pPr marL="285750" lvl="1" indent="-285750"/>
            <a:r>
              <a:rPr lang="de-DE" dirty="0"/>
              <a:t>Überblick und wichtige Methoden zu den Datenstrukturen </a:t>
            </a:r>
          </a:p>
          <a:p>
            <a:pPr marL="285750" lvl="1" indent="-285750"/>
            <a:r>
              <a:rPr lang="de-DE" dirty="0"/>
              <a:t>Die Besonderheit des Wertes </a:t>
            </a:r>
            <a:r>
              <a:rPr lang="de-DE" dirty="0" err="1"/>
              <a:t>NaN</a:t>
            </a:r>
            <a:endParaRPr lang="de-DE" dirty="0"/>
          </a:p>
          <a:p>
            <a:pPr marL="285750" lvl="1" indent="-285750"/>
            <a:r>
              <a:rPr lang="de-DE" dirty="0"/>
              <a:t>Wann benutze ich welche Klammer [], (), {}?</a:t>
            </a:r>
          </a:p>
          <a:p>
            <a:pPr marL="285750" lvl="1" indent="-285750"/>
            <a:r>
              <a:rPr lang="de-DE" dirty="0"/>
              <a:t>Eine Sequenz von Zahlen erzeugen</a:t>
            </a:r>
          </a:p>
          <a:p>
            <a:pPr marL="285750" lvl="1" indent="-285750"/>
            <a:r>
              <a:rPr lang="de-DE" dirty="0"/>
              <a:t>List </a:t>
            </a:r>
            <a:r>
              <a:rPr lang="de-DE" dirty="0" err="1"/>
              <a:t>comprehension</a:t>
            </a:r>
            <a:endParaRPr lang="de-DE" dirty="0"/>
          </a:p>
          <a:p>
            <a:pPr marL="285750" lvl="1" indent="-285750"/>
            <a:r>
              <a:rPr lang="de-DE" dirty="0"/>
              <a:t>Unterschied Funktionen vs. Methoden</a:t>
            </a:r>
          </a:p>
          <a:p>
            <a:pPr marL="285750" lvl="1" indent="-285750"/>
            <a:endParaRPr lang="de-DE" dirty="0"/>
          </a:p>
          <a:p>
            <a:pPr marL="285750" lvl="1" indent="-285750"/>
            <a:endParaRPr lang="de-DE" dirty="0"/>
          </a:p>
          <a:p>
            <a:endParaRPr lang="en-US" dirty="0"/>
          </a:p>
        </p:txBody>
      </p:sp>
      <p:sp>
        <p:nvSpPr>
          <p:cNvPr id="11" name="Text Placeholder 10">
            <a:extLst>
              <a:ext uri="{FF2B5EF4-FFF2-40B4-BE49-F238E27FC236}">
                <a16:creationId xmlns:a16="http://schemas.microsoft.com/office/drawing/2014/main" id="{8988F9E0-C57E-4B6F-8EEC-A4F04B31B77B}"/>
              </a:ext>
            </a:extLst>
          </p:cNvPr>
          <p:cNvSpPr>
            <a:spLocks noGrp="1"/>
          </p:cNvSpPr>
          <p:nvPr>
            <p:ph type="body" sz="quarter" idx="18"/>
          </p:nvPr>
        </p:nvSpPr>
        <p:spPr/>
        <p:txBody>
          <a:bodyPr/>
          <a:lstStyle/>
          <a:p>
            <a:r>
              <a:rPr lang="de-DE" dirty="0"/>
              <a:t>Allgemeines Verständnis</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en-US" dirty="0" err="1"/>
              <a:t>Datenstrukturen</a:t>
            </a:r>
            <a:r>
              <a:rPr lang="en-US" dirty="0"/>
              <a:t> in Python</a:t>
            </a:r>
          </a:p>
        </p:txBody>
      </p:sp>
      <p:sp>
        <p:nvSpPr>
          <p:cNvPr id="13" name="Text Placeholder 12">
            <a:extLst>
              <a:ext uri="{FF2B5EF4-FFF2-40B4-BE49-F238E27FC236}">
                <a16:creationId xmlns:a16="http://schemas.microsoft.com/office/drawing/2014/main" id="{FA0A49D9-85AE-4FDC-9A4F-5A57D339770B}"/>
              </a:ext>
            </a:extLst>
          </p:cNvPr>
          <p:cNvSpPr>
            <a:spLocks noGrp="1"/>
          </p:cNvSpPr>
          <p:nvPr>
            <p:ph type="body" sz="quarter" idx="20"/>
          </p:nvPr>
        </p:nvSpPr>
        <p:spPr/>
        <p:txBody>
          <a:bodyPr/>
          <a:lstStyle/>
          <a:p>
            <a:r>
              <a:rPr lang="en-US" dirty="0"/>
              <a:t>Control Flows</a:t>
            </a:r>
          </a:p>
          <a:p>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Die Python-Welt</a:t>
            </a:r>
            <a:endParaRPr lang="en-US" dirty="0"/>
          </a:p>
        </p:txBody>
      </p:sp>
      <p:sp>
        <p:nvSpPr>
          <p:cNvPr id="14" name="Text Placeholder 13">
            <a:extLst>
              <a:ext uri="{FF2B5EF4-FFF2-40B4-BE49-F238E27FC236}">
                <a16:creationId xmlns:a16="http://schemas.microsoft.com/office/drawing/2014/main" id="{6360481F-7DC3-4A3C-AE2B-2E5E93B4EEFA}"/>
              </a:ext>
            </a:extLst>
          </p:cNvPr>
          <p:cNvSpPr>
            <a:spLocks noGrp="1"/>
          </p:cNvSpPr>
          <p:nvPr>
            <p:ph type="body" sz="quarter" idx="21"/>
          </p:nvPr>
        </p:nvSpPr>
        <p:spPr/>
        <p:txBody>
          <a:bodyPr/>
          <a:lstStyle/>
          <a:p>
            <a:endParaRPr lang="en-US"/>
          </a:p>
        </p:txBody>
      </p:sp>
      <p:sp>
        <p:nvSpPr>
          <p:cNvPr id="16" name="Footer Placeholder 5">
            <a:extLst>
              <a:ext uri="{FF2B5EF4-FFF2-40B4-BE49-F238E27FC236}">
                <a16:creationId xmlns:a16="http://schemas.microsoft.com/office/drawing/2014/main" id="{BE0105DC-DE53-469B-A00C-03C360F2476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372683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765760" cy="4264399"/>
          </a:xfrm>
        </p:spPr>
        <p:txBody>
          <a:bodyPr/>
          <a:lstStyle/>
          <a:p>
            <a:pPr marL="285750" indent="-285750">
              <a:buFontTx/>
              <a:buChar char="-"/>
            </a:pPr>
            <a:r>
              <a:rPr lang="de-DE" dirty="0"/>
              <a:t>Notebooks:</a:t>
            </a:r>
          </a:p>
          <a:p>
            <a:pPr marL="465750" lvl="1" indent="-285750">
              <a:buFontTx/>
              <a:buChar char="-"/>
            </a:pPr>
            <a:r>
              <a:rPr lang="en-US" dirty="0" err="1"/>
              <a:t>decission_tree_and_random_forest</a:t>
            </a:r>
            <a:endParaRPr lang="en-US" dirty="0"/>
          </a:p>
          <a:p>
            <a:pPr marL="465750" lvl="1" indent="-285750">
              <a:buFontTx/>
              <a:buChar char="-"/>
            </a:pPr>
            <a:r>
              <a:rPr lang="de-DE" dirty="0" err="1"/>
              <a:t>random_forest_regression</a:t>
            </a: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a:xfrm>
            <a:off x="481014" y="566096"/>
            <a:ext cx="3765760" cy="461665"/>
          </a:xfrm>
        </p:spPr>
        <p:txBody>
          <a:bodyPr/>
          <a:lstStyle/>
          <a:p>
            <a:r>
              <a:rPr lang="de-DE" sz="2400" dirty="0"/>
              <a:t>Random Forests</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Wald aus Entscheidungsbäumen</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734604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Eine Erweiterung einer anderen Methode (in der Regel Regressionsmethoden), die Modelle aufgrund ihrer Komplexität benachteiligt und einfachere Modelle bevorzugt, die auch besser verallgemeinert werden können.</a:t>
            </a:r>
          </a:p>
          <a:p>
            <a:endParaRPr lang="de-DE" dirty="0"/>
          </a:p>
          <a:p>
            <a:r>
              <a:rPr lang="de-DE" dirty="0"/>
              <a:t>Die gängigsten </a:t>
            </a:r>
            <a:r>
              <a:rPr lang="de-DE" dirty="0" err="1"/>
              <a:t>Regularisierungsalgorithmen</a:t>
            </a:r>
            <a:r>
              <a:rPr lang="de-DE" dirty="0"/>
              <a:t> sind:</a:t>
            </a:r>
          </a:p>
          <a:p>
            <a:pPr marL="285750" indent="-285750">
              <a:buFont typeface="Arial" panose="020B0604020202020204" pitchFamily="34" charset="0"/>
              <a:buChar char="•"/>
            </a:pPr>
            <a:r>
              <a:rPr lang="de-DE" dirty="0"/>
              <a:t>Ridge-Regression</a:t>
            </a:r>
          </a:p>
          <a:p>
            <a:pPr marL="285750" indent="-285750">
              <a:buFont typeface="Arial" panose="020B0604020202020204" pitchFamily="34" charset="0"/>
              <a:buChar char="•"/>
            </a:pPr>
            <a:r>
              <a:rPr lang="de-DE" dirty="0"/>
              <a:t>Least Absolute </a:t>
            </a:r>
            <a:r>
              <a:rPr lang="de-DE" dirty="0" err="1"/>
              <a:t>Shrinkage</a:t>
            </a:r>
            <a:r>
              <a:rPr lang="de-DE" dirty="0"/>
              <a:t> and </a:t>
            </a:r>
            <a:r>
              <a:rPr lang="de-DE" dirty="0" err="1"/>
              <a:t>Selection</a:t>
            </a:r>
            <a:r>
              <a:rPr lang="de-DE" dirty="0"/>
              <a:t> Operator (LASSO)</a:t>
            </a:r>
          </a:p>
          <a:p>
            <a:pPr marL="285750" indent="-285750">
              <a:buFont typeface="Arial" panose="020B0604020202020204" pitchFamily="34" charset="0"/>
              <a:buChar char="•"/>
            </a:pPr>
            <a:r>
              <a:rPr lang="de-DE" dirty="0"/>
              <a:t>Elastisches Netz</a:t>
            </a:r>
          </a:p>
          <a:p>
            <a:pPr marL="285750" indent="-285750">
              <a:buFont typeface="Arial" panose="020B0604020202020204" pitchFamily="34" charset="0"/>
              <a:buChar char="•"/>
            </a:pPr>
            <a:r>
              <a:rPr lang="de-DE" dirty="0"/>
              <a:t>Least-Angle-Regression (LARS)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Regularisierungs-Algorithmen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3078" name="Picture 6" descr="Regularization Algorithms">
            <a:extLst>
              <a:ext uri="{FF2B5EF4-FFF2-40B4-BE49-F238E27FC236}">
                <a16:creationId xmlns:a16="http://schemas.microsoft.com/office/drawing/2014/main" id="{C2C461D2-614C-DD59-8D82-4D0527604B5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967663" y="2079000"/>
            <a:ext cx="2368033" cy="270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03F39B7-BC92-1636-EA30-8572D421DDFA}"/>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424178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FADFFFD-7347-4D97-B7DB-48485606CC9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498F5166-51B2-4246-8AD8-207C13D10C0C}"/>
              </a:ext>
            </a:extLst>
          </p:cNvPr>
          <p:cNvSpPr>
            <a:spLocks noGrp="1"/>
          </p:cNvSpPr>
          <p:nvPr>
            <p:ph type="body" sz="quarter" idx="15"/>
          </p:nvPr>
        </p:nvSpPr>
        <p:spPr/>
        <p:txBody>
          <a:bodyPr/>
          <a:lstStyle/>
          <a:p>
            <a:endParaRPr lang="en-US"/>
          </a:p>
        </p:txBody>
      </p:sp>
      <p:sp>
        <p:nvSpPr>
          <p:cNvPr id="6" name="Title 5">
            <a:extLst>
              <a:ext uri="{FF2B5EF4-FFF2-40B4-BE49-F238E27FC236}">
                <a16:creationId xmlns:a16="http://schemas.microsoft.com/office/drawing/2014/main" id="{619F14FD-C4A4-4EFF-A62C-D6D401539796}"/>
              </a:ext>
            </a:extLst>
          </p:cNvPr>
          <p:cNvSpPr>
            <a:spLocks noGrp="1"/>
          </p:cNvSpPr>
          <p:nvPr>
            <p:ph type="title"/>
          </p:nvPr>
        </p:nvSpPr>
        <p:spPr/>
        <p:txBody>
          <a:bodyPr/>
          <a:lstStyle/>
          <a:p>
            <a:r>
              <a:rPr lang="de-DE" dirty="0" err="1"/>
              <a:t>Regulierungs</a:t>
            </a:r>
            <a:r>
              <a:rPr lang="de-DE" dirty="0"/>
              <a:t> Algorithmen</a:t>
            </a:r>
            <a:endParaRPr lang="en-US" dirty="0"/>
          </a:p>
        </p:txBody>
      </p:sp>
      <p:sp>
        <p:nvSpPr>
          <p:cNvPr id="9" name="Text Placeholder 8">
            <a:extLst>
              <a:ext uri="{FF2B5EF4-FFF2-40B4-BE49-F238E27FC236}">
                <a16:creationId xmlns:a16="http://schemas.microsoft.com/office/drawing/2014/main" id="{CFDC5B5D-D6B4-47CF-AB0D-7F5398F80581}"/>
              </a:ext>
            </a:extLst>
          </p:cNvPr>
          <p:cNvSpPr>
            <a:spLocks noGrp="1"/>
          </p:cNvSpPr>
          <p:nvPr>
            <p:ph type="body" sz="quarter" idx="14"/>
          </p:nvPr>
        </p:nvSpPr>
        <p:spPr/>
        <p:txBody>
          <a:bodyPr/>
          <a:lstStyle/>
          <a:p>
            <a:r>
              <a:rPr lang="en-US" dirty="0" err="1"/>
              <a:t>Formeln</a:t>
            </a:r>
            <a:endParaRPr lang="en-US" dirty="0"/>
          </a:p>
        </p:txBody>
      </p:sp>
      <p:sp>
        <p:nvSpPr>
          <p:cNvPr id="11" name="Footer Placeholder 5">
            <a:extLst>
              <a:ext uri="{FF2B5EF4-FFF2-40B4-BE49-F238E27FC236}">
                <a16:creationId xmlns:a16="http://schemas.microsoft.com/office/drawing/2014/main" id="{0CD3F932-2A60-42BA-A82B-30ED99BAB9D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pic>
        <p:nvPicPr>
          <p:cNvPr id="3" name="Grafik 2">
            <a:extLst>
              <a:ext uri="{FF2B5EF4-FFF2-40B4-BE49-F238E27FC236}">
                <a16:creationId xmlns:a16="http://schemas.microsoft.com/office/drawing/2014/main" id="{588D8C7C-6BA2-DFF9-7BE2-BBD2E05A0A37}"/>
              </a:ext>
            </a:extLst>
          </p:cNvPr>
          <p:cNvPicPr>
            <a:picLocks noChangeAspect="1"/>
          </p:cNvPicPr>
          <p:nvPr/>
        </p:nvPicPr>
        <p:blipFill>
          <a:blip r:embed="rId2"/>
          <a:stretch>
            <a:fillRect/>
          </a:stretch>
        </p:blipFill>
        <p:spPr>
          <a:xfrm>
            <a:off x="2376160" y="4846411"/>
            <a:ext cx="4327413" cy="488756"/>
          </a:xfrm>
          <a:prstGeom prst="rect">
            <a:avLst/>
          </a:prstGeom>
        </p:spPr>
      </p:pic>
      <p:pic>
        <p:nvPicPr>
          <p:cNvPr id="5" name="Grafik 4" descr="Ein Bild, das Text, Whiteboard enthält.&#10;&#10;Automatisch generierte Beschreibung">
            <a:extLst>
              <a:ext uri="{FF2B5EF4-FFF2-40B4-BE49-F238E27FC236}">
                <a16:creationId xmlns:a16="http://schemas.microsoft.com/office/drawing/2014/main" id="{999E996C-7762-9E9E-4A18-92B0D34AA16D}"/>
              </a:ext>
            </a:extLst>
          </p:cNvPr>
          <p:cNvPicPr>
            <a:picLocks noChangeAspect="1"/>
          </p:cNvPicPr>
          <p:nvPr/>
        </p:nvPicPr>
        <p:blipFill>
          <a:blip r:embed="rId3"/>
          <a:stretch>
            <a:fillRect/>
          </a:stretch>
        </p:blipFill>
        <p:spPr>
          <a:xfrm>
            <a:off x="2351088" y="1775098"/>
            <a:ext cx="4119072" cy="720000"/>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88582851-1D1C-41E5-930E-382E41A7BAED}"/>
              </a:ext>
            </a:extLst>
          </p:cNvPr>
          <p:cNvPicPr>
            <a:picLocks noChangeAspect="1"/>
          </p:cNvPicPr>
          <p:nvPr/>
        </p:nvPicPr>
        <p:blipFill rotWithShape="1">
          <a:blip r:embed="rId4"/>
          <a:srcRect l="6481"/>
          <a:stretch/>
        </p:blipFill>
        <p:spPr>
          <a:xfrm>
            <a:off x="2356282" y="2510899"/>
            <a:ext cx="2926767" cy="720000"/>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AEF34F4F-C929-C419-2C3D-5B6E025B8793}"/>
              </a:ext>
            </a:extLst>
          </p:cNvPr>
          <p:cNvPicPr>
            <a:picLocks noChangeAspect="1"/>
          </p:cNvPicPr>
          <p:nvPr/>
        </p:nvPicPr>
        <p:blipFill>
          <a:blip r:embed="rId5"/>
          <a:stretch>
            <a:fillRect/>
          </a:stretch>
        </p:blipFill>
        <p:spPr>
          <a:xfrm>
            <a:off x="2351088" y="3703487"/>
            <a:ext cx="3854114" cy="540000"/>
          </a:xfrm>
          <a:prstGeom prst="rect">
            <a:avLst/>
          </a:prstGeom>
        </p:spPr>
      </p:pic>
      <p:sp>
        <p:nvSpPr>
          <p:cNvPr id="18" name="Textfeld 17">
            <a:extLst>
              <a:ext uri="{FF2B5EF4-FFF2-40B4-BE49-F238E27FC236}">
                <a16:creationId xmlns:a16="http://schemas.microsoft.com/office/drawing/2014/main" id="{F74CD9D4-D05C-8A00-AE42-796DE8696AE9}"/>
              </a:ext>
            </a:extLst>
          </p:cNvPr>
          <p:cNvSpPr txBox="1"/>
          <p:nvPr/>
        </p:nvSpPr>
        <p:spPr>
          <a:xfrm>
            <a:off x="551088" y="1790388"/>
            <a:ext cx="1800000" cy="360000"/>
          </a:xfrm>
          <a:prstGeom prst="rect">
            <a:avLst/>
          </a:prstGeom>
        </p:spPr>
        <p:txBody>
          <a:bodyPr vert="horz" wrap="square" lIns="0" tIns="0" rIns="0" bIns="0" rtlCol="0">
            <a:noAutofit/>
          </a:bodyPr>
          <a:lstStyle/>
          <a:p>
            <a:pPr algn="l"/>
            <a:r>
              <a:rPr lang="de-DE" dirty="0"/>
              <a:t>Ridge Regression</a:t>
            </a:r>
          </a:p>
        </p:txBody>
      </p:sp>
      <p:sp>
        <p:nvSpPr>
          <p:cNvPr id="19" name="Textfeld 18">
            <a:extLst>
              <a:ext uri="{FF2B5EF4-FFF2-40B4-BE49-F238E27FC236}">
                <a16:creationId xmlns:a16="http://schemas.microsoft.com/office/drawing/2014/main" id="{DCA37717-3444-59C2-4E91-C250F8A35633}"/>
              </a:ext>
            </a:extLst>
          </p:cNvPr>
          <p:cNvSpPr txBox="1"/>
          <p:nvPr/>
        </p:nvSpPr>
        <p:spPr>
          <a:xfrm>
            <a:off x="551088" y="3504025"/>
            <a:ext cx="1800000" cy="360000"/>
          </a:xfrm>
          <a:prstGeom prst="rect">
            <a:avLst/>
          </a:prstGeom>
        </p:spPr>
        <p:txBody>
          <a:bodyPr vert="horz" wrap="square" lIns="0" tIns="0" rIns="0" bIns="0" rtlCol="0">
            <a:noAutofit/>
          </a:bodyPr>
          <a:lstStyle/>
          <a:p>
            <a:pPr algn="l"/>
            <a:r>
              <a:rPr lang="de-DE" dirty="0"/>
              <a:t>Lasso Regression</a:t>
            </a:r>
          </a:p>
        </p:txBody>
      </p:sp>
      <p:sp>
        <p:nvSpPr>
          <p:cNvPr id="20" name="Textfeld 19">
            <a:extLst>
              <a:ext uri="{FF2B5EF4-FFF2-40B4-BE49-F238E27FC236}">
                <a16:creationId xmlns:a16="http://schemas.microsoft.com/office/drawing/2014/main" id="{8E8DA077-974D-8A7D-BDE7-B94ECDE1C8D1}"/>
              </a:ext>
            </a:extLst>
          </p:cNvPr>
          <p:cNvSpPr txBox="1"/>
          <p:nvPr/>
        </p:nvSpPr>
        <p:spPr>
          <a:xfrm>
            <a:off x="551088" y="4666411"/>
            <a:ext cx="1800000" cy="360000"/>
          </a:xfrm>
          <a:prstGeom prst="rect">
            <a:avLst/>
          </a:prstGeom>
        </p:spPr>
        <p:txBody>
          <a:bodyPr vert="horz" wrap="square" lIns="0" tIns="0" rIns="0" bIns="0" rtlCol="0">
            <a:noAutofit/>
          </a:bodyPr>
          <a:lstStyle/>
          <a:p>
            <a:pPr algn="l"/>
            <a:r>
              <a:rPr lang="de-DE" dirty="0" err="1"/>
              <a:t>Elastic</a:t>
            </a:r>
            <a:r>
              <a:rPr lang="de-DE" dirty="0"/>
              <a:t> Net</a:t>
            </a:r>
          </a:p>
        </p:txBody>
      </p:sp>
      <p:cxnSp>
        <p:nvCxnSpPr>
          <p:cNvPr id="22" name="Gerader Verbinder 21">
            <a:extLst>
              <a:ext uri="{FF2B5EF4-FFF2-40B4-BE49-F238E27FC236}">
                <a16:creationId xmlns:a16="http://schemas.microsoft.com/office/drawing/2014/main" id="{E03FE7A0-F84F-19E5-1422-FA7BCDB44EAD}"/>
              </a:ext>
            </a:extLst>
          </p:cNvPr>
          <p:cNvCxnSpPr/>
          <p:nvPr/>
        </p:nvCxnSpPr>
        <p:spPr>
          <a:xfrm>
            <a:off x="481013" y="3230899"/>
            <a:ext cx="1123156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779C81E-86A7-0C64-C2BE-28329D439DDB}"/>
              </a:ext>
            </a:extLst>
          </p:cNvPr>
          <p:cNvCxnSpPr/>
          <p:nvPr/>
        </p:nvCxnSpPr>
        <p:spPr>
          <a:xfrm>
            <a:off x="477838" y="4556117"/>
            <a:ext cx="11231562"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28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Künstliche neuronale Netze sind eine Klasse von Mustervergleichen, die in der Regel für Regressions- und Klassifizierungsprobleme verwendet werden, aber eigentlich ein riesiges Teilgebiet mit Hunderten von Algorithmen und Variationen für alle möglichen Problemtypen sind.</a:t>
            </a:r>
          </a:p>
          <a:p>
            <a:endParaRPr lang="de-DE" dirty="0"/>
          </a:p>
          <a:p>
            <a:r>
              <a:rPr lang="de-DE" dirty="0"/>
              <a:t>Die bekanntesten klassischen Algorithmen für künstliche neuronale Netze sind:</a:t>
            </a:r>
          </a:p>
          <a:p>
            <a:pPr marL="285750" indent="-285750">
              <a:buFont typeface="Arial" panose="020B0604020202020204" pitchFamily="34" charset="0"/>
              <a:buChar char="•"/>
            </a:pPr>
            <a:r>
              <a:rPr lang="de-DE" dirty="0" err="1"/>
              <a:t>Perceptron</a:t>
            </a:r>
            <a:endParaRPr lang="de-DE" dirty="0"/>
          </a:p>
          <a:p>
            <a:pPr marL="285750" indent="-285750">
              <a:buFont typeface="Arial" panose="020B0604020202020204" pitchFamily="34" charset="0"/>
              <a:buChar char="•"/>
            </a:pPr>
            <a:r>
              <a:rPr lang="de-DE" dirty="0"/>
              <a:t>Mehrschichtige </a:t>
            </a:r>
            <a:r>
              <a:rPr lang="de-DE" dirty="0" err="1"/>
              <a:t>Perceptrons</a:t>
            </a:r>
            <a:r>
              <a:rPr lang="de-DE" dirty="0"/>
              <a:t> (MLP)</a:t>
            </a:r>
          </a:p>
          <a:p>
            <a:pPr marL="285750" indent="-285750">
              <a:buFont typeface="Arial" panose="020B0604020202020204" pitchFamily="34" charset="0"/>
              <a:buChar char="•"/>
            </a:pPr>
            <a:r>
              <a:rPr lang="de-DE" dirty="0"/>
              <a:t>Back-Propagation</a:t>
            </a:r>
          </a:p>
          <a:p>
            <a:pPr marL="285750" indent="-285750">
              <a:buFont typeface="Arial" panose="020B0604020202020204" pitchFamily="34" charset="0"/>
              <a:buChar char="•"/>
            </a:pPr>
            <a:r>
              <a:rPr lang="de-DE" dirty="0"/>
              <a:t>Stochastischer </a:t>
            </a:r>
            <a:r>
              <a:rPr lang="de-DE" dirty="0" err="1"/>
              <a:t>Gradientenabstieg</a:t>
            </a:r>
            <a:endParaRPr lang="de-DE" dirty="0"/>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a:t>Algorithmen für künstliche neuronale Netze</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8194" name="Picture 2" descr="Artificial Neural Network Algorithms">
            <a:extLst>
              <a:ext uri="{FF2B5EF4-FFF2-40B4-BE49-F238E27FC236}">
                <a16:creationId xmlns:a16="http://schemas.microsoft.com/office/drawing/2014/main" id="{4543FE7D-345A-5A8C-E4C5-833FEEFBD3F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264516"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7D44D41-08D6-0853-B926-999895AD79D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3708986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Deep-Learning-Methoden sind eine moderne Weiterentwicklung der künstlichen neuronalen Netze, die sich eine Fülle billiger Rechenleistung zunutze machen.</a:t>
            </a:r>
          </a:p>
          <a:p>
            <a:endParaRPr lang="de-DE" dirty="0"/>
          </a:p>
          <a:p>
            <a:r>
              <a:rPr lang="de-DE" dirty="0"/>
              <a:t>Sie befassen sich mit dem Aufbau sehr viel größerer und komplexerer neuronaler Netze und viele Methoden befassen sich mit sehr großen Datensätzen etikettierter analoger Daten, z. B. Bilder, Text, Audio und Video.</a:t>
            </a:r>
          </a:p>
          <a:p>
            <a:endParaRPr lang="de-DE" dirty="0"/>
          </a:p>
          <a:p>
            <a:r>
              <a:rPr lang="de-DE" dirty="0"/>
              <a:t>Die beliebtesten Deep-Learning-Algorithmen sind:</a:t>
            </a:r>
          </a:p>
          <a:p>
            <a:pPr marL="285750" indent="-285750">
              <a:buFont typeface="Arial" panose="020B0604020202020204" pitchFamily="34" charset="0"/>
              <a:buChar char="•"/>
            </a:pPr>
            <a:r>
              <a:rPr lang="de-DE" dirty="0" err="1"/>
              <a:t>Convolutional</a:t>
            </a:r>
            <a:r>
              <a:rPr lang="de-DE" dirty="0"/>
              <a:t> </a:t>
            </a:r>
            <a:r>
              <a:rPr lang="de-DE" dirty="0" err="1"/>
              <a:t>Neural</a:t>
            </a:r>
            <a:r>
              <a:rPr lang="de-DE" dirty="0"/>
              <a:t> Network (CNN)</a:t>
            </a:r>
          </a:p>
          <a:p>
            <a:pPr marL="285750" indent="-285750">
              <a:buFont typeface="Arial" panose="020B0604020202020204" pitchFamily="34" charset="0"/>
              <a:buChar char="•"/>
            </a:pPr>
            <a:r>
              <a:rPr lang="de-DE" dirty="0"/>
              <a:t>Rekurrente neuronale Netze (RNNs)</a:t>
            </a:r>
          </a:p>
          <a:p>
            <a:pPr marL="285750" indent="-285750">
              <a:buFont typeface="Arial" panose="020B0604020202020204" pitchFamily="34" charset="0"/>
              <a:buChar char="•"/>
            </a:pPr>
            <a:r>
              <a:rPr lang="de-DE" dirty="0"/>
              <a:t>Long Short-Term Memory Networks (LSTMs)</a:t>
            </a:r>
          </a:p>
          <a:p>
            <a:pPr marL="285750" indent="-285750">
              <a:buFont typeface="Arial" panose="020B0604020202020204" pitchFamily="34" charset="0"/>
              <a:buChar char="•"/>
            </a:pPr>
            <a:r>
              <a:rPr lang="de-DE" dirty="0"/>
              <a:t>Gestapelte Auto-Kodierer</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Deep Learning </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9218" name="Picture 2" descr="Deep Learning Algorithms">
            <a:extLst>
              <a:ext uri="{FF2B5EF4-FFF2-40B4-BE49-F238E27FC236}">
                <a16:creationId xmlns:a16="http://schemas.microsoft.com/office/drawing/2014/main" id="{7A4A03F3-6AA5-7998-1279-3250C03B1DFA}"/>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48780"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BC4E05-C70F-C2E6-7800-F4E2C3B8DF3C}"/>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874026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4430645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a:xfrm>
            <a:off x="481013" y="572555"/>
            <a:ext cx="11229895" cy="461665"/>
          </a:xfrm>
        </p:spPr>
        <p:txBody>
          <a:bodyPr/>
          <a:lstStyle/>
          <a:p>
            <a:r>
              <a:rPr lang="de-DE" dirty="0"/>
              <a:t>Agenda - Tag 3</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dirty="0"/>
              <a:t>Rückblick auf Tag 2</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Cross Validation &amp; Hyperparameter Tuning</a:t>
            </a:r>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de-DE" dirty="0"/>
              <a:t>Performance Metriken</a:t>
            </a:r>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de-DE" dirty="0"/>
              <a:t>Algorithmen Part II</a:t>
            </a:r>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September 2022</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411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4167056" y="2967335"/>
            <a:ext cx="3857962" cy="923330"/>
          </a:xfrm>
        </p:spPr>
        <p:txBody>
          <a:bodyPr/>
          <a:lstStyle/>
          <a:p>
            <a:r>
              <a:rPr lang="de-DE" dirty="0"/>
              <a:t>Rückblick</a:t>
            </a:r>
          </a:p>
        </p:txBody>
      </p:sp>
      <p:sp>
        <p:nvSpPr>
          <p:cNvPr id="6" name="Textplatzhalter 5">
            <a:extLst>
              <a:ext uri="{FF2B5EF4-FFF2-40B4-BE49-F238E27FC236}">
                <a16:creationId xmlns:a16="http://schemas.microsoft.com/office/drawing/2014/main" id="{D756F5E3-FD2A-09D9-C4EA-FE4B9C8D0F34}"/>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2233994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Modell Training / Validierung</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grpSp>
        <p:nvGrpSpPr>
          <p:cNvPr id="22" name="Gruppieren 21">
            <a:extLst>
              <a:ext uri="{FF2B5EF4-FFF2-40B4-BE49-F238E27FC236}">
                <a16:creationId xmlns:a16="http://schemas.microsoft.com/office/drawing/2014/main" id="{45F7E6AD-8949-0AD7-B4A3-8F81F163025D}"/>
              </a:ext>
            </a:extLst>
          </p:cNvPr>
          <p:cNvGrpSpPr/>
          <p:nvPr/>
        </p:nvGrpSpPr>
        <p:grpSpPr>
          <a:xfrm>
            <a:off x="5882099" y="2121506"/>
            <a:ext cx="5576888" cy="3717925"/>
            <a:chOff x="5882099" y="2121506"/>
            <a:chExt cx="5576888" cy="3717925"/>
          </a:xfrm>
        </p:grpSpPr>
        <p:sp>
          <p:nvSpPr>
            <p:cNvPr id="31" name="Freihandform: Form 21">
              <a:extLst>
                <a:ext uri="{FF2B5EF4-FFF2-40B4-BE49-F238E27FC236}">
                  <a16:creationId xmlns:a16="http://schemas.microsoft.com/office/drawing/2014/main" id="{8F3FB50F-2940-7CCA-BD0F-D14A6BDB8B1A}"/>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ogen 33">
              <a:extLst>
                <a:ext uri="{FF2B5EF4-FFF2-40B4-BE49-F238E27FC236}">
                  <a16:creationId xmlns:a16="http://schemas.microsoft.com/office/drawing/2014/main" id="{BD899247-2F96-EE75-F13B-046F6DE702E7}"/>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Picture 4">
              <a:extLst>
                <a:ext uri="{FF2B5EF4-FFF2-40B4-BE49-F238E27FC236}">
                  <a16:creationId xmlns:a16="http://schemas.microsoft.com/office/drawing/2014/main" id="{7A80480B-EA1A-E240-2CE8-66A3B55478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uppieren 33">
              <a:extLst>
                <a:ext uri="{FF2B5EF4-FFF2-40B4-BE49-F238E27FC236}">
                  <a16:creationId xmlns:a16="http://schemas.microsoft.com/office/drawing/2014/main" id="{B707A936-6035-539F-483E-73083ADB806A}"/>
                </a:ext>
              </a:extLst>
            </p:cNvPr>
            <p:cNvGrpSpPr/>
            <p:nvPr/>
          </p:nvGrpSpPr>
          <p:grpSpPr>
            <a:xfrm>
              <a:off x="7036209" y="4835291"/>
              <a:ext cx="1701516" cy="588449"/>
              <a:chOff x="7429500" y="5141549"/>
              <a:chExt cx="1701516" cy="588449"/>
            </a:xfrm>
          </p:grpSpPr>
          <p:sp>
            <p:nvSpPr>
              <p:cNvPr id="35" name="Textfeld 14">
                <a:extLst>
                  <a:ext uri="{FF2B5EF4-FFF2-40B4-BE49-F238E27FC236}">
                    <a16:creationId xmlns:a16="http://schemas.microsoft.com/office/drawing/2014/main" id="{F03D0C38-B0DE-B9BD-0AE4-0718514F3FD5}"/>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6" name="Freihandform: Form 20">
                <a:extLst>
                  <a:ext uri="{FF2B5EF4-FFF2-40B4-BE49-F238E27FC236}">
                    <a16:creationId xmlns:a16="http://schemas.microsoft.com/office/drawing/2014/main" id="{B42429C9-1767-7245-8AC3-8AFA4D6E0E46}"/>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uppieren 36">
              <a:extLst>
                <a:ext uri="{FF2B5EF4-FFF2-40B4-BE49-F238E27FC236}">
                  <a16:creationId xmlns:a16="http://schemas.microsoft.com/office/drawing/2014/main" id="{CD81CC3D-839C-3F69-39A4-9F45E4A7EF62}"/>
                </a:ext>
              </a:extLst>
            </p:cNvPr>
            <p:cNvGrpSpPr/>
            <p:nvPr/>
          </p:nvGrpSpPr>
          <p:grpSpPr>
            <a:xfrm>
              <a:off x="7112409" y="2674269"/>
              <a:ext cx="2123875" cy="769733"/>
              <a:chOff x="7505700" y="2980527"/>
              <a:chExt cx="2123875" cy="769733"/>
            </a:xfrm>
          </p:grpSpPr>
          <p:sp>
            <p:nvSpPr>
              <p:cNvPr id="38" name="Textfeld 16">
                <a:extLst>
                  <a:ext uri="{FF2B5EF4-FFF2-40B4-BE49-F238E27FC236}">
                    <a16:creationId xmlns:a16="http://schemas.microsoft.com/office/drawing/2014/main" id="{4D00262C-072D-4B49-3529-300EE00FB20C}"/>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9" name="Gerade Verbindung mit Pfeil 22">
                <a:extLst>
                  <a:ext uri="{FF2B5EF4-FFF2-40B4-BE49-F238E27FC236}">
                    <a16:creationId xmlns:a16="http://schemas.microsoft.com/office/drawing/2014/main" id="{DCA9CB8C-005B-42D6-3A22-5DBFF667CDE1}"/>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uppieren 39">
              <a:extLst>
                <a:ext uri="{FF2B5EF4-FFF2-40B4-BE49-F238E27FC236}">
                  <a16:creationId xmlns:a16="http://schemas.microsoft.com/office/drawing/2014/main" id="{B1B41C80-71D9-7B1C-E5D2-1AE9D913C18F}"/>
                </a:ext>
              </a:extLst>
            </p:cNvPr>
            <p:cNvGrpSpPr/>
            <p:nvPr/>
          </p:nvGrpSpPr>
          <p:grpSpPr>
            <a:xfrm>
              <a:off x="6575388" y="3247793"/>
              <a:ext cx="1531242" cy="922463"/>
              <a:chOff x="6968679" y="3554051"/>
              <a:chExt cx="1531242" cy="922463"/>
            </a:xfrm>
          </p:grpSpPr>
          <p:sp>
            <p:nvSpPr>
              <p:cNvPr id="41" name="Textfeld 15">
                <a:extLst>
                  <a:ext uri="{FF2B5EF4-FFF2-40B4-BE49-F238E27FC236}">
                    <a16:creationId xmlns:a16="http://schemas.microsoft.com/office/drawing/2014/main" id="{721B8310-3142-2B2D-20AF-0E7A34EE8C06}"/>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42" name="Gerade Verbindung mit Pfeil 26">
                <a:extLst>
                  <a:ext uri="{FF2B5EF4-FFF2-40B4-BE49-F238E27FC236}">
                    <a16:creationId xmlns:a16="http://schemas.microsoft.com/office/drawing/2014/main" id="{50FCEE04-B7F7-89FD-F981-C4FFE8B574C1}"/>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uppieren 42">
              <a:extLst>
                <a:ext uri="{FF2B5EF4-FFF2-40B4-BE49-F238E27FC236}">
                  <a16:creationId xmlns:a16="http://schemas.microsoft.com/office/drawing/2014/main" id="{D2202356-9C2F-79B6-7575-CB8E6F5FDE28}"/>
                </a:ext>
              </a:extLst>
            </p:cNvPr>
            <p:cNvGrpSpPr/>
            <p:nvPr/>
          </p:nvGrpSpPr>
          <p:grpSpPr>
            <a:xfrm>
              <a:off x="7212023" y="4190646"/>
              <a:ext cx="919087" cy="824250"/>
              <a:chOff x="7605314" y="4496904"/>
              <a:chExt cx="919087" cy="824250"/>
            </a:xfrm>
          </p:grpSpPr>
          <p:sp>
            <p:nvSpPr>
              <p:cNvPr id="44" name="Geschweifte Klammer rechts 18">
                <a:extLst>
                  <a:ext uri="{FF2B5EF4-FFF2-40B4-BE49-F238E27FC236}">
                    <a16:creationId xmlns:a16="http://schemas.microsoft.com/office/drawing/2014/main" id="{A4EB6F87-7CBB-146E-35E3-2D7A9F0C413B}"/>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45" name="Textfeld 34">
                <a:extLst>
                  <a:ext uri="{FF2B5EF4-FFF2-40B4-BE49-F238E27FC236}">
                    <a16:creationId xmlns:a16="http://schemas.microsoft.com/office/drawing/2014/main" id="{756B7CEE-2711-F8B2-CB8F-D665F9F0DA11}"/>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
        <p:nvSpPr>
          <p:cNvPr id="48" name="Rechteck 47">
            <a:extLst>
              <a:ext uri="{FF2B5EF4-FFF2-40B4-BE49-F238E27FC236}">
                <a16:creationId xmlns:a16="http://schemas.microsoft.com/office/drawing/2014/main" id="{9D953F7A-1137-46D1-C3EC-BD5AF39D37B9}"/>
              </a:ext>
            </a:extLst>
          </p:cNvPr>
          <p:cNvSpPr/>
          <p:nvPr/>
        </p:nvSpPr>
        <p:spPr>
          <a:xfrm>
            <a:off x="733013" y="2362762"/>
            <a:ext cx="4788000" cy="486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grpSp>
        <p:nvGrpSpPr>
          <p:cNvPr id="16" name="Gruppieren 15">
            <a:extLst>
              <a:ext uri="{FF2B5EF4-FFF2-40B4-BE49-F238E27FC236}">
                <a16:creationId xmlns:a16="http://schemas.microsoft.com/office/drawing/2014/main" id="{9B13192B-7283-EEA8-B3E0-2F369EC3443D}"/>
              </a:ext>
            </a:extLst>
          </p:cNvPr>
          <p:cNvGrpSpPr/>
          <p:nvPr/>
        </p:nvGrpSpPr>
        <p:grpSpPr>
          <a:xfrm>
            <a:off x="733013" y="3027225"/>
            <a:ext cx="4787999" cy="486000"/>
            <a:chOff x="-6635" y="3448589"/>
            <a:chExt cx="4787999" cy="486000"/>
          </a:xfrm>
        </p:grpSpPr>
        <p:sp>
          <p:nvSpPr>
            <p:cNvPr id="47" name="Rechteck 46">
              <a:extLst>
                <a:ext uri="{FF2B5EF4-FFF2-40B4-BE49-F238E27FC236}">
                  <a16:creationId xmlns:a16="http://schemas.microsoft.com/office/drawing/2014/main" id="{1AA42541-4D89-B972-4FAF-493E3D4925A8}"/>
                </a:ext>
              </a:extLst>
            </p:cNvPr>
            <p:cNvSpPr/>
            <p:nvPr/>
          </p:nvSpPr>
          <p:spPr>
            <a:xfrm>
              <a:off x="-6635" y="3448589"/>
              <a:ext cx="3658723" cy="486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Training</a:t>
              </a:r>
              <a:endParaRPr lang="en-US" dirty="0">
                <a:solidFill>
                  <a:schemeClr val="tx1"/>
                </a:solidFill>
              </a:endParaRPr>
            </a:p>
          </p:txBody>
        </p:sp>
        <p:sp>
          <p:nvSpPr>
            <p:cNvPr id="49" name="Rechteck 48">
              <a:extLst>
                <a:ext uri="{FF2B5EF4-FFF2-40B4-BE49-F238E27FC236}">
                  <a16:creationId xmlns:a16="http://schemas.microsoft.com/office/drawing/2014/main" id="{0D3E8888-F84B-9E98-D9EE-C530C03EB855}"/>
                </a:ext>
              </a:extLst>
            </p:cNvPr>
            <p:cNvSpPr/>
            <p:nvPr/>
          </p:nvSpPr>
          <p:spPr>
            <a:xfrm>
              <a:off x="3652088" y="3448589"/>
              <a:ext cx="1129276" cy="486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solidFill>
                    <a:schemeClr val="tx1"/>
                  </a:solidFill>
                </a:rPr>
                <a:t>Test</a:t>
              </a:r>
              <a:endParaRPr lang="en-US" dirty="0">
                <a:solidFill>
                  <a:schemeClr val="tx1"/>
                </a:solidFill>
              </a:endParaRPr>
            </a:p>
          </p:txBody>
        </p:sp>
      </p:grpSp>
      <p:sp>
        <p:nvSpPr>
          <p:cNvPr id="21" name="Textfeld 20">
            <a:extLst>
              <a:ext uri="{FF2B5EF4-FFF2-40B4-BE49-F238E27FC236}">
                <a16:creationId xmlns:a16="http://schemas.microsoft.com/office/drawing/2014/main" id="{FBD1B907-C01F-CED7-C367-70FDCBB09329}"/>
              </a:ext>
            </a:extLst>
          </p:cNvPr>
          <p:cNvSpPr txBox="1"/>
          <p:nvPr/>
        </p:nvSpPr>
        <p:spPr>
          <a:xfrm>
            <a:off x="733013" y="1911314"/>
            <a:ext cx="4788000" cy="329467"/>
          </a:xfrm>
          <a:prstGeom prst="rect">
            <a:avLst/>
          </a:prstGeom>
        </p:spPr>
        <p:txBody>
          <a:bodyPr vert="horz" wrap="square" lIns="0" tIns="0" rIns="0" bIns="0" rtlCol="0">
            <a:noAutofit/>
          </a:bodyPr>
          <a:lstStyle/>
          <a:p>
            <a:pPr algn="ctr"/>
            <a:r>
              <a:rPr lang="de-DE" dirty="0"/>
              <a:t>Train Test Split</a:t>
            </a:r>
          </a:p>
        </p:txBody>
      </p:sp>
      <p:sp>
        <p:nvSpPr>
          <p:cNvPr id="50" name="Textfeld 49">
            <a:extLst>
              <a:ext uri="{FF2B5EF4-FFF2-40B4-BE49-F238E27FC236}">
                <a16:creationId xmlns:a16="http://schemas.microsoft.com/office/drawing/2014/main" id="{DEEF768D-CE60-296C-2D7A-D4F9267A68F3}"/>
              </a:ext>
            </a:extLst>
          </p:cNvPr>
          <p:cNvSpPr txBox="1"/>
          <p:nvPr/>
        </p:nvSpPr>
        <p:spPr>
          <a:xfrm>
            <a:off x="5882099" y="1916127"/>
            <a:ext cx="5576888" cy="355923"/>
          </a:xfrm>
          <a:prstGeom prst="rect">
            <a:avLst/>
          </a:prstGeom>
        </p:spPr>
        <p:txBody>
          <a:bodyPr vert="horz" wrap="square" lIns="0" tIns="0" rIns="0" bIns="0" rtlCol="0">
            <a:noAutofit/>
          </a:bodyPr>
          <a:lstStyle/>
          <a:p>
            <a:pPr algn="ctr"/>
            <a:r>
              <a:rPr lang="de-DE" dirty="0"/>
              <a:t>Modell Training Bezeichnungen</a:t>
            </a:r>
          </a:p>
        </p:txBody>
      </p:sp>
    </p:spTree>
    <p:extLst>
      <p:ext uri="{BB962C8B-B14F-4D97-AF65-F5344CB8AC3E}">
        <p14:creationId xmlns:p14="http://schemas.microsoft.com/office/powerpoint/2010/main" val="2800524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4F6EBB2-B420-9BC8-F1B1-42381267ACAC}"/>
              </a:ext>
            </a:extLst>
          </p:cNvPr>
          <p:cNvSpPr>
            <a:spLocks noGrp="1"/>
          </p:cNvSpPr>
          <p:nvPr>
            <p:ph type="body" sz="quarter" idx="13"/>
          </p:nvPr>
        </p:nvSpPr>
        <p:spPr/>
        <p:txBody>
          <a:bodyPr/>
          <a:lstStyle/>
          <a:p>
            <a:endParaRPr lang="de-DE"/>
          </a:p>
        </p:txBody>
      </p:sp>
      <p:sp>
        <p:nvSpPr>
          <p:cNvPr id="3" name="Titel 2">
            <a:extLst>
              <a:ext uri="{FF2B5EF4-FFF2-40B4-BE49-F238E27FC236}">
                <a16:creationId xmlns:a16="http://schemas.microsoft.com/office/drawing/2014/main" id="{8B5B946F-96B7-14A1-375B-0EC584DB8BC9}"/>
              </a:ext>
            </a:extLst>
          </p:cNvPr>
          <p:cNvSpPr>
            <a:spLocks noGrp="1"/>
          </p:cNvSpPr>
          <p:nvPr>
            <p:ph type="title"/>
          </p:nvPr>
        </p:nvSpPr>
        <p:spPr/>
        <p:txBody>
          <a:bodyPr/>
          <a:lstStyle/>
          <a:p>
            <a:r>
              <a:rPr lang="de-DE" dirty="0"/>
              <a:t>Algorithmen</a:t>
            </a:r>
          </a:p>
        </p:txBody>
      </p:sp>
      <p:sp>
        <p:nvSpPr>
          <p:cNvPr id="4" name="Textplatzhalter 3">
            <a:extLst>
              <a:ext uri="{FF2B5EF4-FFF2-40B4-BE49-F238E27FC236}">
                <a16:creationId xmlns:a16="http://schemas.microsoft.com/office/drawing/2014/main" id="{25FA63BB-41B3-21C5-43E1-AE9C69146AD9}"/>
              </a:ext>
            </a:extLst>
          </p:cNvPr>
          <p:cNvSpPr>
            <a:spLocks noGrp="1"/>
          </p:cNvSpPr>
          <p:nvPr>
            <p:ph type="body" sz="quarter" idx="14"/>
          </p:nvPr>
        </p:nvSpPr>
        <p:spPr/>
        <p:txBody>
          <a:bodyPr/>
          <a:lstStyle/>
          <a:p>
            <a:endParaRPr lang="de-DE"/>
          </a:p>
        </p:txBody>
      </p:sp>
      <p:sp>
        <p:nvSpPr>
          <p:cNvPr id="5" name="Fußzeilenplatzhalter 4">
            <a:extLst>
              <a:ext uri="{FF2B5EF4-FFF2-40B4-BE49-F238E27FC236}">
                <a16:creationId xmlns:a16="http://schemas.microsoft.com/office/drawing/2014/main" id="{79051AD2-B19D-51F0-DEFE-779663AE9C90}"/>
              </a:ext>
            </a:extLst>
          </p:cNvPr>
          <p:cNvSpPr>
            <a:spLocks noGrp="1"/>
          </p:cNvSpPr>
          <p:nvPr>
            <p:ph type="ftr" sz="quarter" idx="3"/>
          </p:nvPr>
        </p:nvSpPr>
        <p:spPr/>
        <p:txBody>
          <a:bodyPr/>
          <a:lstStyle/>
          <a:p>
            <a:r>
              <a:rPr lang="de-DE"/>
              <a:t>GfU-Schulung Machine Learning mit Python| September 2022</a:t>
            </a:r>
            <a:endParaRPr lang="de-DE" b="1"/>
          </a:p>
        </p:txBody>
      </p:sp>
      <p:pic>
        <p:nvPicPr>
          <p:cNvPr id="6" name="Picture 2" descr="Ensemble Algorithms">
            <a:extLst>
              <a:ext uri="{FF2B5EF4-FFF2-40B4-BE49-F238E27FC236}">
                <a16:creationId xmlns:a16="http://schemas.microsoft.com/office/drawing/2014/main" id="{9C80F586-781B-3EBC-E4D3-BCE41536D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071" y="2815328"/>
            <a:ext cx="2465217" cy="27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ecision Tree Algorithms">
            <a:extLst>
              <a:ext uri="{FF2B5EF4-FFF2-40B4-BE49-F238E27FC236}">
                <a16:creationId xmlns:a16="http://schemas.microsoft.com/office/drawing/2014/main" id="{68083F97-B7B3-A17E-F143-EE0BA8AE0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198" y="2815328"/>
            <a:ext cx="2387603" cy="27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gression Algorithms">
            <a:extLst>
              <a:ext uri="{FF2B5EF4-FFF2-40B4-BE49-F238E27FC236}">
                <a16:creationId xmlns:a16="http://schemas.microsoft.com/office/drawing/2014/main" id="{7DDE6BE8-2F65-940C-AAA9-13BC16845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771" y="2815328"/>
            <a:ext cx="2463157" cy="27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1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Python Basiswissen aufzufrischen: </a:t>
            </a:r>
            <a:r>
              <a:rPr lang="en-GB" b="1" dirty="0">
                <a:hlinkClick r:id="rId2"/>
              </a:rPr>
              <a:t>A Whirlwind Tour of Python</a:t>
            </a:r>
            <a:r>
              <a:rPr lang="en-GB" b="1" dirty="0"/>
              <a:t> </a:t>
            </a:r>
            <a:r>
              <a:rPr lang="en-GB" dirty="0"/>
              <a:t>von Jake </a:t>
            </a:r>
            <a:r>
              <a:rPr lang="en-GB" dirty="0" err="1"/>
              <a:t>VanderPlas</a:t>
            </a:r>
            <a:endParaRPr lang="en-GB" dirty="0"/>
          </a:p>
          <a:p>
            <a:pPr marL="285750" indent="-285750">
              <a:buFontTx/>
              <a:buChar char="-"/>
            </a:pPr>
            <a:r>
              <a:rPr lang="en-GB" dirty="0" err="1"/>
              <a:t>Alternativ</a:t>
            </a:r>
            <a:r>
              <a:rPr lang="en-GB" dirty="0"/>
              <a:t>: </a:t>
            </a:r>
            <a:r>
              <a:rPr lang="en-GB" dirty="0">
                <a:hlinkClick r:id="rId3"/>
              </a:rPr>
              <a:t>https://scipy-lectures.org/index.html</a:t>
            </a:r>
            <a:endParaRPr lang="de-DE" dirty="0"/>
          </a:p>
          <a:p>
            <a:pPr marL="285750" indent="-285750">
              <a:buFontTx/>
              <a:buChar char="-"/>
            </a:pPr>
            <a:r>
              <a:rPr lang="de-DE" dirty="0"/>
              <a:t>Wiederholung der wichtigsten Python Basics</a:t>
            </a:r>
          </a:p>
          <a:p>
            <a:pPr marL="285750" indent="-285750">
              <a:buFontTx/>
              <a:buChar char="-"/>
            </a:pPr>
            <a:r>
              <a:rPr lang="de-DE" dirty="0"/>
              <a:t>Arbeiten mit den wichtigsten Datentypen (List, </a:t>
            </a:r>
            <a:r>
              <a:rPr lang="de-DE" dirty="0" err="1"/>
              <a:t>Tuple</a:t>
            </a:r>
            <a:r>
              <a:rPr lang="de-DE" dirty="0"/>
              <a:t>, </a:t>
            </a:r>
            <a:r>
              <a:rPr lang="de-DE" dirty="0" err="1"/>
              <a:t>Dict</a:t>
            </a:r>
            <a:r>
              <a:rPr lang="de-DE" dirty="0"/>
              <a:t>, Set)</a:t>
            </a:r>
          </a:p>
          <a:p>
            <a:pPr marL="285750" indent="-285750">
              <a:buFontTx/>
              <a:buChar char="-"/>
            </a:pPr>
            <a:r>
              <a:rPr lang="de-DE" dirty="0"/>
              <a:t>Programm-Kontrollfluss steuern</a:t>
            </a:r>
          </a:p>
          <a:p>
            <a:pPr marL="285750" indent="-285750">
              <a:buFontTx/>
              <a:buChar char="-"/>
            </a:pPr>
            <a:r>
              <a:rPr lang="de-DE" dirty="0"/>
              <a:t>Funktionen</a:t>
            </a:r>
          </a:p>
          <a:p>
            <a:pPr marL="285750" indent="-285750">
              <a:buFontTx/>
              <a:buChar char="-"/>
            </a:pPr>
            <a:r>
              <a:rPr lang="de-DE" dirty="0"/>
              <a:t>Module und Packages</a:t>
            </a:r>
            <a:endParaRPr lang="en-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Python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Machine Learning mit Python | Köln | Juni,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DE" dirty="0"/>
              <a:t>https://github.com/jakevdp/WhirlwindTourOfPython</a:t>
            </a:r>
          </a:p>
        </p:txBody>
      </p:sp>
    </p:spTree>
    <p:extLst>
      <p:ext uri="{BB962C8B-B14F-4D97-AF65-F5344CB8AC3E}">
        <p14:creationId xmlns:p14="http://schemas.microsoft.com/office/powerpoint/2010/main" val="38842984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9" descr="Ein Bild, das Monitor, Bildschirm, schwarz, sitzend enthält.&#10;&#10;Automatisch generierte Beschreibung">
            <a:extLst>
              <a:ext uri="{FF2B5EF4-FFF2-40B4-BE49-F238E27FC236}">
                <a16:creationId xmlns:a16="http://schemas.microsoft.com/office/drawing/2014/main" id="{FF033720-C25B-34E5-5D39-8E3CC66BD5F0}"/>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rcRect/>
          <a:stretch/>
        </p:blipFill>
        <p:spPr>
          <a:xfrm>
            <a:off x="20" y="10"/>
            <a:ext cx="12191980" cy="6857990"/>
          </a:xfrm>
          <a:prstGeom prst="rect">
            <a:avLst/>
          </a:prstGeom>
          <a:noFill/>
        </p:spPr>
      </p:pic>
      <p:sp>
        <p:nvSpPr>
          <p:cNvPr id="13" name="Rechteck 12">
            <a:extLst>
              <a:ext uri="{FF2B5EF4-FFF2-40B4-BE49-F238E27FC236}">
                <a16:creationId xmlns:a16="http://schemas.microsoft.com/office/drawing/2014/main" id="{F068AC24-35F1-0BD6-BAB2-28A78589B30D}"/>
              </a:ext>
            </a:extLst>
          </p:cNvPr>
          <p:cNvSpPr/>
          <p:nvPr/>
        </p:nvSpPr>
        <p:spPr>
          <a:xfrm>
            <a:off x="9761220" y="4251960"/>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4" name="Rechteck 13">
            <a:extLst>
              <a:ext uri="{FF2B5EF4-FFF2-40B4-BE49-F238E27FC236}">
                <a16:creationId xmlns:a16="http://schemas.microsoft.com/office/drawing/2014/main" id="{0E7019A9-FE45-F2F1-FDD9-55A6A639C920}"/>
              </a:ext>
            </a:extLst>
          </p:cNvPr>
          <p:cNvSpPr/>
          <p:nvPr/>
        </p:nvSpPr>
        <p:spPr>
          <a:xfrm>
            <a:off x="3188355" y="5191923"/>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5" name="Rechteck 14">
            <a:extLst>
              <a:ext uri="{FF2B5EF4-FFF2-40B4-BE49-F238E27FC236}">
                <a16:creationId xmlns:a16="http://schemas.microsoft.com/office/drawing/2014/main" id="{6499D077-9882-21C9-3D45-8C7D411F397C}"/>
              </a:ext>
            </a:extLst>
          </p:cNvPr>
          <p:cNvSpPr/>
          <p:nvPr/>
        </p:nvSpPr>
        <p:spPr>
          <a:xfrm>
            <a:off x="4746769" y="5507047"/>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6" name="Rechteck 15">
            <a:extLst>
              <a:ext uri="{FF2B5EF4-FFF2-40B4-BE49-F238E27FC236}">
                <a16:creationId xmlns:a16="http://schemas.microsoft.com/office/drawing/2014/main" id="{EA3EAE55-9B6D-8470-76BD-9C533BFA3831}"/>
              </a:ext>
            </a:extLst>
          </p:cNvPr>
          <p:cNvSpPr/>
          <p:nvPr/>
        </p:nvSpPr>
        <p:spPr>
          <a:xfrm>
            <a:off x="8022324" y="5481975"/>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7" name="Rechteck 16">
            <a:extLst>
              <a:ext uri="{FF2B5EF4-FFF2-40B4-BE49-F238E27FC236}">
                <a16:creationId xmlns:a16="http://schemas.microsoft.com/office/drawing/2014/main" id="{13572BB9-AC34-19CC-942A-ABABEC5725F6}"/>
              </a:ext>
            </a:extLst>
          </p:cNvPr>
          <p:cNvSpPr/>
          <p:nvPr/>
        </p:nvSpPr>
        <p:spPr>
          <a:xfrm>
            <a:off x="8022324" y="5146695"/>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8" name="Rechteck 17">
            <a:extLst>
              <a:ext uri="{FF2B5EF4-FFF2-40B4-BE49-F238E27FC236}">
                <a16:creationId xmlns:a16="http://schemas.microsoft.com/office/drawing/2014/main" id="{84355D44-D531-1879-2745-E373771D31EE}"/>
              </a:ext>
            </a:extLst>
          </p:cNvPr>
          <p:cNvSpPr/>
          <p:nvPr/>
        </p:nvSpPr>
        <p:spPr>
          <a:xfrm>
            <a:off x="3188355" y="5507047"/>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9" name="Rechteck 18">
            <a:extLst>
              <a:ext uri="{FF2B5EF4-FFF2-40B4-BE49-F238E27FC236}">
                <a16:creationId xmlns:a16="http://schemas.microsoft.com/office/drawing/2014/main" id="{6CEBB0B6-AED6-C0A6-3633-EA70890B988A}"/>
              </a:ext>
            </a:extLst>
          </p:cNvPr>
          <p:cNvSpPr/>
          <p:nvPr/>
        </p:nvSpPr>
        <p:spPr>
          <a:xfrm>
            <a:off x="9761220" y="4587240"/>
            <a:ext cx="1440180" cy="335280"/>
          </a:xfrm>
          <a:prstGeom prst="rect">
            <a:avLst/>
          </a:prstGeom>
          <a:noFill/>
          <a:ln w="38100">
            <a:solidFill>
              <a:srgbClr val="46DCFF"/>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Tree>
    <p:extLst>
      <p:ext uri="{BB962C8B-B14F-4D97-AF65-F5344CB8AC3E}">
        <p14:creationId xmlns:p14="http://schemas.microsoft.com/office/powerpoint/2010/main" val="37458755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075627" y="2505670"/>
            <a:ext cx="10040744" cy="1846659"/>
          </a:xfrm>
        </p:spPr>
        <p:txBody>
          <a:bodyPr/>
          <a:lstStyle/>
          <a:p>
            <a:r>
              <a:rPr lang="de-DE" dirty="0"/>
              <a:t>Cross Validation &amp; </a:t>
            </a:r>
            <a:br>
              <a:rPr lang="de-DE" dirty="0"/>
            </a:br>
            <a:r>
              <a:rPr lang="de-DE" dirty="0"/>
              <a:t>Hyperparameter Tuning</a:t>
            </a:r>
          </a:p>
        </p:txBody>
      </p:sp>
      <p:sp>
        <p:nvSpPr>
          <p:cNvPr id="6" name="Textplatzhalter 5">
            <a:extLst>
              <a:ext uri="{FF2B5EF4-FFF2-40B4-BE49-F238E27FC236}">
                <a16:creationId xmlns:a16="http://schemas.microsoft.com/office/drawing/2014/main" id="{D756F5E3-FD2A-09D9-C4EA-FE4B9C8D0F34}"/>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6808831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A658-1EAA-4ACF-9D31-EA9460B4E353}"/>
              </a:ext>
            </a:extLst>
          </p:cNvPr>
          <p:cNvSpPr>
            <a:spLocks noGrp="1"/>
          </p:cNvSpPr>
          <p:nvPr>
            <p:ph idx="1"/>
          </p:nvPr>
        </p:nvSpPr>
        <p:spPr>
          <a:xfrm>
            <a:off x="481013" y="1763713"/>
            <a:ext cx="5614988" cy="4437061"/>
          </a:xfrm>
        </p:spPr>
        <p:txBody>
          <a:bodyPr/>
          <a:lstStyle/>
          <a:p>
            <a:pPr marL="285750" indent="-285750">
              <a:buFont typeface="Arial" panose="020B0604020202020204" pitchFamily="34" charset="0"/>
              <a:buChar char="•"/>
            </a:pPr>
            <a:r>
              <a:rPr lang="de-DE" sz="1600" dirty="0"/>
              <a:t>Wenn bspw. Parametertuning durchgeführt wird, kann es trotz </a:t>
            </a:r>
            <a:r>
              <a:rPr lang="de-DE" sz="1600" dirty="0" err="1"/>
              <a:t>Testset</a:t>
            </a:r>
            <a:r>
              <a:rPr lang="de-DE" sz="1600" dirty="0"/>
              <a:t> zu </a:t>
            </a:r>
            <a:r>
              <a:rPr lang="de-DE" sz="1600" b="1" dirty="0" err="1"/>
              <a:t>Overfitting</a:t>
            </a:r>
            <a:r>
              <a:rPr lang="de-DE" sz="1600" dirty="0"/>
              <a:t> kommen</a:t>
            </a:r>
          </a:p>
          <a:p>
            <a:pPr marL="285750" indent="-285750">
              <a:buFont typeface="Arial" panose="020B0604020202020204" pitchFamily="34" charset="0"/>
              <a:buChar char="•"/>
            </a:pPr>
            <a:r>
              <a:rPr lang="de-DE" sz="1600" dirty="0"/>
              <a:t>Eine Aufteilung in ein weiteres Validierungsset würde jedoch die Trainingsdaten weiter verringern und das Ergebnis hinge von der Auswahl der Daten ab</a:t>
            </a:r>
          </a:p>
          <a:p>
            <a:pPr marL="285750" indent="-285750">
              <a:buFont typeface="Arial" panose="020B0604020202020204" pitchFamily="34" charset="0"/>
              <a:buChar char="•"/>
            </a:pPr>
            <a:r>
              <a:rPr lang="de-DE" sz="1600" dirty="0"/>
              <a:t>Lösung: Cross Validation (CV) </a:t>
            </a:r>
          </a:p>
          <a:p>
            <a:pPr marL="285750" indent="-285750">
              <a:buFont typeface="Arial" panose="020B0604020202020204" pitchFamily="34" charset="0"/>
              <a:buChar char="•"/>
            </a:pPr>
            <a:r>
              <a:rPr lang="de-DE" sz="1600" dirty="0"/>
              <a:t>Standard Ansatz </a:t>
            </a:r>
            <a:r>
              <a:rPr lang="de-DE" sz="1600" b="1" dirty="0"/>
              <a:t>k-</a:t>
            </a:r>
            <a:r>
              <a:rPr lang="de-DE" sz="1600" b="1" dirty="0" err="1"/>
              <a:t>Fold</a:t>
            </a:r>
            <a:r>
              <a:rPr lang="de-DE" sz="1600" b="1" dirty="0"/>
              <a:t> Cross Validation</a:t>
            </a:r>
            <a:r>
              <a:rPr lang="de-DE" sz="1600" dirty="0"/>
              <a:t>. Dabei wird Trainingsset in k kleinere Sets unterteilt</a:t>
            </a:r>
          </a:p>
          <a:p>
            <a:pPr marL="285750" indent="-285750">
              <a:buFont typeface="Arial" panose="020B0604020202020204" pitchFamily="34" charset="0"/>
              <a:buChar char="•"/>
            </a:pPr>
            <a:r>
              <a:rPr lang="de-DE" sz="1600" dirty="0"/>
              <a:t>Jedes </a:t>
            </a:r>
            <a:r>
              <a:rPr lang="de-DE" sz="1600" dirty="0" err="1"/>
              <a:t>Subset</a:t>
            </a:r>
            <a:r>
              <a:rPr lang="de-DE" sz="1600" dirty="0"/>
              <a:t> wird einmal als </a:t>
            </a:r>
            <a:r>
              <a:rPr lang="de-DE" sz="1600" dirty="0" err="1"/>
              <a:t>Testset</a:t>
            </a:r>
            <a:r>
              <a:rPr lang="de-DE" sz="1600" dirty="0"/>
              <a:t> verwendet, während dabei die restlichen </a:t>
            </a:r>
            <a:r>
              <a:rPr lang="de-DE" sz="1600" dirty="0" err="1"/>
              <a:t>Subsets</a:t>
            </a:r>
            <a:r>
              <a:rPr lang="de-DE" sz="1600" dirty="0"/>
              <a:t> als </a:t>
            </a:r>
            <a:r>
              <a:rPr lang="de-DE" sz="1600" dirty="0" err="1"/>
              <a:t>Trainset</a:t>
            </a:r>
            <a:r>
              <a:rPr lang="de-DE" sz="1600" dirty="0"/>
              <a:t> dienen</a:t>
            </a:r>
          </a:p>
          <a:p>
            <a:pPr marL="285750" indent="-285750">
              <a:buFont typeface="Arial" panose="020B0604020202020204" pitchFamily="34" charset="0"/>
              <a:buChar char="•"/>
            </a:pPr>
            <a:r>
              <a:rPr lang="de-DE" sz="1600" dirty="0"/>
              <a:t>Validation Ergebnis ist der Durchschnitt der verwendeten Metrik aller k Durchläufe</a:t>
            </a:r>
            <a:endParaRPr lang="en-US" sz="1600" dirty="0"/>
          </a:p>
        </p:txBody>
      </p:sp>
      <p:sp>
        <p:nvSpPr>
          <p:cNvPr id="3" name="Text Placeholder 2">
            <a:extLst>
              <a:ext uri="{FF2B5EF4-FFF2-40B4-BE49-F238E27FC236}">
                <a16:creationId xmlns:a16="http://schemas.microsoft.com/office/drawing/2014/main" id="{9090E8BF-3DB6-4C6A-BB75-EA6D5ABABDC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680F740-55CD-435E-820C-FAAAC4B93931}"/>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CF701BEB-90B6-417F-9EE2-338FA62263E1}"/>
              </a:ext>
            </a:extLst>
          </p:cNvPr>
          <p:cNvSpPr>
            <a:spLocks noGrp="1"/>
          </p:cNvSpPr>
          <p:nvPr>
            <p:ph type="title"/>
          </p:nvPr>
        </p:nvSpPr>
        <p:spPr/>
        <p:txBody>
          <a:bodyPr/>
          <a:lstStyle/>
          <a:p>
            <a:r>
              <a:rPr lang="de-DE" dirty="0"/>
              <a:t>Cross Validation</a:t>
            </a:r>
            <a:endParaRPr lang="en-US" dirty="0"/>
          </a:p>
        </p:txBody>
      </p:sp>
      <p:sp>
        <p:nvSpPr>
          <p:cNvPr id="6" name="Text Placeholder 5">
            <a:extLst>
              <a:ext uri="{FF2B5EF4-FFF2-40B4-BE49-F238E27FC236}">
                <a16:creationId xmlns:a16="http://schemas.microsoft.com/office/drawing/2014/main" id="{1379217B-FDDA-4DD8-A723-74280D60C63E}"/>
              </a:ext>
            </a:extLst>
          </p:cNvPr>
          <p:cNvSpPr>
            <a:spLocks noGrp="1"/>
          </p:cNvSpPr>
          <p:nvPr>
            <p:ph type="body" sz="quarter" idx="14"/>
          </p:nvPr>
        </p:nvSpPr>
        <p:spPr/>
        <p:txBody>
          <a:bodyPr/>
          <a:lstStyle/>
          <a:p>
            <a:endParaRPr lang="en-US" dirty="0"/>
          </a:p>
        </p:txBody>
      </p:sp>
      <p:sp>
        <p:nvSpPr>
          <p:cNvPr id="12" name="Footer Placeholder 5">
            <a:extLst>
              <a:ext uri="{FF2B5EF4-FFF2-40B4-BE49-F238E27FC236}">
                <a16:creationId xmlns:a16="http://schemas.microsoft.com/office/drawing/2014/main" id="{E786E105-DA0D-41D6-BC20-197076F05A1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grpSp>
        <p:nvGrpSpPr>
          <p:cNvPr id="29" name="Gruppieren 28">
            <a:extLst>
              <a:ext uri="{FF2B5EF4-FFF2-40B4-BE49-F238E27FC236}">
                <a16:creationId xmlns:a16="http://schemas.microsoft.com/office/drawing/2014/main" id="{B60A6A92-E01B-CD1A-50FC-CC9C88D8C5C9}"/>
              </a:ext>
            </a:extLst>
          </p:cNvPr>
          <p:cNvGrpSpPr>
            <a:grpSpLocks noChangeAspect="1"/>
          </p:cNvGrpSpPr>
          <p:nvPr/>
        </p:nvGrpSpPr>
        <p:grpSpPr>
          <a:xfrm>
            <a:off x="6588262" y="1998961"/>
            <a:ext cx="4796284" cy="3592962"/>
            <a:chOff x="7303896" y="1980000"/>
            <a:chExt cx="3604258" cy="2700000"/>
          </a:xfrm>
        </p:grpSpPr>
        <p:sp>
          <p:nvSpPr>
            <p:cNvPr id="9" name="Rechteck 8">
              <a:extLst>
                <a:ext uri="{FF2B5EF4-FFF2-40B4-BE49-F238E27FC236}">
                  <a16:creationId xmlns:a16="http://schemas.microsoft.com/office/drawing/2014/main" id="{49FFF553-154C-4939-B99D-5A00BCCEB578}"/>
                </a:ext>
              </a:extLst>
            </p:cNvPr>
            <p:cNvSpPr/>
            <p:nvPr/>
          </p:nvSpPr>
          <p:spPr>
            <a:xfrm>
              <a:off x="7303896" y="1980000"/>
              <a:ext cx="3600000" cy="364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dirty="0"/>
                <a:t>Gesamt</a:t>
              </a:r>
              <a:endParaRPr lang="en-US" dirty="0"/>
            </a:p>
          </p:txBody>
        </p:sp>
        <p:grpSp>
          <p:nvGrpSpPr>
            <p:cNvPr id="7" name="Gruppieren 6">
              <a:extLst>
                <a:ext uri="{FF2B5EF4-FFF2-40B4-BE49-F238E27FC236}">
                  <a16:creationId xmlns:a16="http://schemas.microsoft.com/office/drawing/2014/main" id="{AD569D9A-5E0E-1F43-1B4C-D287EE893D54}"/>
                </a:ext>
              </a:extLst>
            </p:cNvPr>
            <p:cNvGrpSpPr/>
            <p:nvPr/>
          </p:nvGrpSpPr>
          <p:grpSpPr>
            <a:xfrm>
              <a:off x="7303897" y="2448000"/>
              <a:ext cx="3604104" cy="360000"/>
              <a:chOff x="7303896" y="3096000"/>
              <a:chExt cx="3604104" cy="360000"/>
            </a:xfrm>
          </p:grpSpPr>
          <p:sp>
            <p:nvSpPr>
              <p:cNvPr id="11" name="Rechteck 10">
                <a:extLst>
                  <a:ext uri="{FF2B5EF4-FFF2-40B4-BE49-F238E27FC236}">
                    <a16:creationId xmlns:a16="http://schemas.microsoft.com/office/drawing/2014/main" id="{CF50893B-E7EE-D03D-F7E6-012418E9FE76}"/>
                  </a:ext>
                </a:extLst>
              </p:cNvPr>
              <p:cNvSpPr/>
              <p:nvPr/>
            </p:nvSpPr>
            <p:spPr>
              <a:xfrm>
                <a:off x="7303896" y="3096000"/>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dirty="0">
                    <a:solidFill>
                      <a:schemeClr val="tx1"/>
                    </a:solidFill>
                  </a:rPr>
                  <a:t>    </a:t>
                </a:r>
                <a:r>
                  <a:rPr lang="de-DE" sz="1400" dirty="0">
                    <a:solidFill>
                      <a:schemeClr val="tx1"/>
                    </a:solidFill>
                  </a:rPr>
                  <a:t>Training</a:t>
                </a:r>
                <a:endParaRPr lang="en-US" sz="1400" dirty="0">
                  <a:solidFill>
                    <a:schemeClr val="tx1"/>
                  </a:solidFill>
                </a:endParaRPr>
              </a:p>
            </p:txBody>
          </p:sp>
          <p:sp>
            <p:nvSpPr>
              <p:cNvPr id="13" name="Rechteck 12">
                <a:extLst>
                  <a:ext uri="{FF2B5EF4-FFF2-40B4-BE49-F238E27FC236}">
                    <a16:creationId xmlns:a16="http://schemas.microsoft.com/office/drawing/2014/main" id="{93CB43C0-B542-14E3-E699-0C0273DF0935}"/>
                  </a:ext>
                </a:extLst>
              </p:cNvPr>
              <p:cNvSpPr/>
              <p:nvPr/>
            </p:nvSpPr>
            <p:spPr>
              <a:xfrm>
                <a:off x="10188000" y="3096000"/>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solidFill>
                      <a:schemeClr val="tx1"/>
                    </a:solidFill>
                  </a:rPr>
                  <a:t>Validation</a:t>
                </a:r>
                <a:endParaRPr lang="en-US" sz="1400" dirty="0">
                  <a:solidFill>
                    <a:schemeClr val="tx1"/>
                  </a:solidFill>
                </a:endParaRPr>
              </a:p>
            </p:txBody>
          </p:sp>
        </p:grpSp>
        <p:grpSp>
          <p:nvGrpSpPr>
            <p:cNvPr id="17" name="Gruppieren 16">
              <a:extLst>
                <a:ext uri="{FF2B5EF4-FFF2-40B4-BE49-F238E27FC236}">
                  <a16:creationId xmlns:a16="http://schemas.microsoft.com/office/drawing/2014/main" id="{1CA2C70D-868A-CAA2-4DD8-17B0089CA741}"/>
                </a:ext>
              </a:extLst>
            </p:cNvPr>
            <p:cNvGrpSpPr/>
            <p:nvPr/>
          </p:nvGrpSpPr>
          <p:grpSpPr>
            <a:xfrm>
              <a:off x="7303897" y="2916000"/>
              <a:ext cx="3600000" cy="360000"/>
              <a:chOff x="7303896" y="3532097"/>
              <a:chExt cx="3600000" cy="360000"/>
            </a:xfrm>
          </p:grpSpPr>
          <p:sp>
            <p:nvSpPr>
              <p:cNvPr id="14" name="Rechteck 13">
                <a:extLst>
                  <a:ext uri="{FF2B5EF4-FFF2-40B4-BE49-F238E27FC236}">
                    <a16:creationId xmlns:a16="http://schemas.microsoft.com/office/drawing/2014/main" id="{7C13AC16-8556-4A75-26B5-F26E456942AD}"/>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a:t>
                </a:r>
                <a:endParaRPr lang="en-US" sz="1400" dirty="0">
                  <a:solidFill>
                    <a:schemeClr val="tx1"/>
                  </a:solidFill>
                </a:endParaRPr>
              </a:p>
            </p:txBody>
          </p:sp>
          <p:sp>
            <p:nvSpPr>
              <p:cNvPr id="15" name="Rechteck 14">
                <a:extLst>
                  <a:ext uri="{FF2B5EF4-FFF2-40B4-BE49-F238E27FC236}">
                    <a16:creationId xmlns:a16="http://schemas.microsoft.com/office/drawing/2014/main" id="{B894C1E6-5723-3802-F607-F35A3A2DBD0D}"/>
                  </a:ext>
                </a:extLst>
              </p:cNvPr>
              <p:cNvSpPr/>
              <p:nvPr/>
            </p:nvSpPr>
            <p:spPr>
              <a:xfrm>
                <a:off x="946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solidFill>
                      <a:schemeClr val="tx1"/>
                    </a:solidFill>
                  </a:rPr>
                  <a:t>Validation</a:t>
                </a:r>
                <a:endParaRPr lang="en-US" sz="1400" dirty="0">
                  <a:solidFill>
                    <a:schemeClr val="tx1"/>
                  </a:solidFill>
                </a:endParaRPr>
              </a:p>
            </p:txBody>
          </p:sp>
        </p:grpSp>
        <p:grpSp>
          <p:nvGrpSpPr>
            <p:cNvPr id="18" name="Gruppieren 17">
              <a:extLst>
                <a:ext uri="{FF2B5EF4-FFF2-40B4-BE49-F238E27FC236}">
                  <a16:creationId xmlns:a16="http://schemas.microsoft.com/office/drawing/2014/main" id="{80985C33-64B2-B0E1-C711-733D8D0C9D41}"/>
                </a:ext>
              </a:extLst>
            </p:cNvPr>
            <p:cNvGrpSpPr/>
            <p:nvPr/>
          </p:nvGrpSpPr>
          <p:grpSpPr>
            <a:xfrm>
              <a:off x="7303897" y="3384000"/>
              <a:ext cx="3600000" cy="360000"/>
              <a:chOff x="7303896" y="3532097"/>
              <a:chExt cx="3600000" cy="360000"/>
            </a:xfrm>
          </p:grpSpPr>
          <p:sp>
            <p:nvSpPr>
              <p:cNvPr id="19" name="Rechteck 18">
                <a:extLst>
                  <a:ext uri="{FF2B5EF4-FFF2-40B4-BE49-F238E27FC236}">
                    <a16:creationId xmlns:a16="http://schemas.microsoft.com/office/drawing/2014/main" id="{A8718281-0E54-7AE6-441C-3151CD17DB32}"/>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a:t>
                </a:r>
                <a:endParaRPr lang="en-US" sz="1400" dirty="0">
                  <a:solidFill>
                    <a:schemeClr val="tx1"/>
                  </a:solidFill>
                </a:endParaRPr>
              </a:p>
            </p:txBody>
          </p:sp>
          <p:sp>
            <p:nvSpPr>
              <p:cNvPr id="20" name="Rechteck 19">
                <a:extLst>
                  <a:ext uri="{FF2B5EF4-FFF2-40B4-BE49-F238E27FC236}">
                    <a16:creationId xmlns:a16="http://schemas.microsoft.com/office/drawing/2014/main" id="{3A49967A-2CF3-4149-ADE0-C9967A9AC5E6}"/>
                  </a:ext>
                </a:extLst>
              </p:cNvPr>
              <p:cNvSpPr/>
              <p:nvPr/>
            </p:nvSpPr>
            <p:spPr>
              <a:xfrm>
                <a:off x="874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nvGrpSpPr>
            <p:cNvPr id="23" name="Gruppieren 22">
              <a:extLst>
                <a:ext uri="{FF2B5EF4-FFF2-40B4-BE49-F238E27FC236}">
                  <a16:creationId xmlns:a16="http://schemas.microsoft.com/office/drawing/2014/main" id="{70BE9603-4B92-406B-38E9-E0F0B1622CFD}"/>
                </a:ext>
              </a:extLst>
            </p:cNvPr>
            <p:cNvGrpSpPr/>
            <p:nvPr/>
          </p:nvGrpSpPr>
          <p:grpSpPr>
            <a:xfrm>
              <a:off x="7308154" y="3852000"/>
              <a:ext cx="3600000" cy="360000"/>
              <a:chOff x="7303896" y="3532097"/>
              <a:chExt cx="3600000" cy="360000"/>
            </a:xfrm>
          </p:grpSpPr>
          <p:sp>
            <p:nvSpPr>
              <p:cNvPr id="24" name="Rechteck 23">
                <a:extLst>
                  <a:ext uri="{FF2B5EF4-FFF2-40B4-BE49-F238E27FC236}">
                    <a16:creationId xmlns:a16="http://schemas.microsoft.com/office/drawing/2014/main" id="{F24C640C-0D1D-692D-B568-CD177009E015}"/>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  </a:t>
                </a:r>
                <a:endParaRPr lang="en-US" sz="1400" dirty="0">
                  <a:solidFill>
                    <a:schemeClr val="tx1"/>
                  </a:solidFill>
                </a:endParaRPr>
              </a:p>
            </p:txBody>
          </p:sp>
          <p:sp>
            <p:nvSpPr>
              <p:cNvPr id="25" name="Rechteck 24">
                <a:extLst>
                  <a:ext uri="{FF2B5EF4-FFF2-40B4-BE49-F238E27FC236}">
                    <a16:creationId xmlns:a16="http://schemas.microsoft.com/office/drawing/2014/main" id="{B4062088-CB20-3A3F-32D0-C1CB252F7876}"/>
                  </a:ext>
                </a:extLst>
              </p:cNvPr>
              <p:cNvSpPr/>
              <p:nvPr/>
            </p:nvSpPr>
            <p:spPr>
              <a:xfrm>
                <a:off x="8023743"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nvGrpSpPr>
            <p:cNvPr id="26" name="Gruppieren 25">
              <a:extLst>
                <a:ext uri="{FF2B5EF4-FFF2-40B4-BE49-F238E27FC236}">
                  <a16:creationId xmlns:a16="http://schemas.microsoft.com/office/drawing/2014/main" id="{B7F2F89E-4654-8CA9-0097-50627BE1E730}"/>
                </a:ext>
              </a:extLst>
            </p:cNvPr>
            <p:cNvGrpSpPr/>
            <p:nvPr/>
          </p:nvGrpSpPr>
          <p:grpSpPr>
            <a:xfrm>
              <a:off x="7303897" y="4320000"/>
              <a:ext cx="3600000" cy="360000"/>
              <a:chOff x="7303896" y="3532097"/>
              <a:chExt cx="3600000" cy="360000"/>
            </a:xfrm>
          </p:grpSpPr>
          <p:sp>
            <p:nvSpPr>
              <p:cNvPr id="27" name="Rechteck 26">
                <a:extLst>
                  <a:ext uri="{FF2B5EF4-FFF2-40B4-BE49-F238E27FC236}">
                    <a16:creationId xmlns:a16="http://schemas.microsoft.com/office/drawing/2014/main" id="{DCE0FAB2-0FBC-3A6F-C200-A92022CE97D3}"/>
                  </a:ext>
                </a:extLst>
              </p:cNvPr>
              <p:cNvSpPr/>
              <p:nvPr/>
            </p:nvSpPr>
            <p:spPr>
              <a:xfrm>
                <a:off x="7303896" y="3532097"/>
                <a:ext cx="3600000" cy="360000"/>
              </a:xfrm>
              <a:prstGeom prst="rect">
                <a:avLst/>
              </a:prstGeom>
              <a:solidFill>
                <a:schemeClr val="accent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1400" dirty="0">
                    <a:solidFill>
                      <a:schemeClr val="tx1"/>
                    </a:solidFill>
                  </a:rPr>
                  <a:t>                                                                     Training  </a:t>
                </a:r>
                <a:endParaRPr lang="en-US" sz="1400" dirty="0">
                  <a:solidFill>
                    <a:schemeClr val="tx1"/>
                  </a:solidFill>
                </a:endParaRPr>
              </a:p>
            </p:txBody>
          </p:sp>
          <p:sp>
            <p:nvSpPr>
              <p:cNvPr id="28" name="Rechteck 27">
                <a:extLst>
                  <a:ext uri="{FF2B5EF4-FFF2-40B4-BE49-F238E27FC236}">
                    <a16:creationId xmlns:a16="http://schemas.microsoft.com/office/drawing/2014/main" id="{B5017C4F-5DE4-1D86-C15D-F36F3D44A59B}"/>
                  </a:ext>
                </a:extLst>
              </p:cNvPr>
              <p:cNvSpPr/>
              <p:nvPr/>
            </p:nvSpPr>
            <p:spPr>
              <a:xfrm>
                <a:off x="7308000" y="3532097"/>
                <a:ext cx="720000" cy="360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0" lang="de-DE" sz="1400" b="0" i="0" u="none" strike="noStrike" kern="1200" cap="none" spc="0" normalizeH="0" baseline="0" noProof="0" dirty="0">
                    <a:ln>
                      <a:noFill/>
                    </a:ln>
                    <a:solidFill>
                      <a:prstClr val="black"/>
                    </a:solidFill>
                    <a:effectLst/>
                    <a:uLnTx/>
                    <a:uFillTx/>
                    <a:latin typeface="Sen"/>
                    <a:ea typeface="+mn-ea"/>
                    <a:cs typeface="+mn-cs"/>
                  </a:rPr>
                  <a:t>Validation</a:t>
                </a:r>
                <a:endParaRPr lang="en-US" dirty="0">
                  <a:solidFill>
                    <a:schemeClr val="tx1"/>
                  </a:solidFill>
                </a:endParaRPr>
              </a:p>
            </p:txBody>
          </p:sp>
        </p:grpSp>
      </p:grpSp>
    </p:spTree>
    <p:extLst>
      <p:ext uri="{BB962C8B-B14F-4D97-AF65-F5344CB8AC3E}">
        <p14:creationId xmlns:p14="http://schemas.microsoft.com/office/powerpoint/2010/main" val="3158043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en-US" dirty="0"/>
              <a:t>Notebook: </a:t>
            </a:r>
            <a:r>
              <a:rPr lang="en-US" dirty="0" err="1"/>
              <a:t>validation_techniques.ipynb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US" sz="2400" dirty="0"/>
              <a:t>Cross Validation</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de-DE" dirty="0"/>
              <a:t>Mit Hyperparameter Tuning</a:t>
            </a:r>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617497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191080" y="2967335"/>
            <a:ext cx="9809911" cy="923330"/>
          </a:xfrm>
        </p:spPr>
        <p:txBody>
          <a:bodyPr/>
          <a:lstStyle/>
          <a:p>
            <a:r>
              <a:rPr lang="de-DE" dirty="0"/>
              <a:t>Performance Metriken</a:t>
            </a:r>
          </a:p>
        </p:txBody>
      </p:sp>
    </p:spTree>
    <p:extLst>
      <p:ext uri="{BB962C8B-B14F-4D97-AF65-F5344CB8AC3E}">
        <p14:creationId xmlns:p14="http://schemas.microsoft.com/office/powerpoint/2010/main" val="42804077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Modellevaluierung</a:t>
            </a:r>
            <a:endParaRPr lang="en-US" dirty="0"/>
          </a:p>
        </p:txBody>
      </p:sp>
      <p:pic>
        <p:nvPicPr>
          <p:cNvPr id="17" name="Picture 2">
            <a:extLst>
              <a:ext uri="{FF2B5EF4-FFF2-40B4-BE49-F238E27FC236}">
                <a16:creationId xmlns:a16="http://schemas.microsoft.com/office/drawing/2014/main" id="{BD82D403-6BFC-4B67-89F4-FCE4C90E767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093" y="1376909"/>
            <a:ext cx="4680000" cy="1081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6E953492-C9D1-4B02-9E57-B70525AEC4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3114" y="1202951"/>
            <a:ext cx="4680000" cy="2329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97C9B4DA-0A00-47E3-8125-F7C16ACDAFE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3114" y="4046649"/>
            <a:ext cx="4680000" cy="22692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975C854F-72AA-4E0A-B983-3FD0BECEB6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2951" y="4046649"/>
            <a:ext cx="4680000" cy="2047138"/>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a:extLst>
              <a:ext uri="{FF2B5EF4-FFF2-40B4-BE49-F238E27FC236}">
                <a16:creationId xmlns:a16="http://schemas.microsoft.com/office/drawing/2014/main" id="{4FCBD551-D108-4780-B3B2-E790C0FB74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37104" y="2545754"/>
            <a:ext cx="1261977" cy="1413414"/>
          </a:xfrm>
          <a:prstGeom prst="rect">
            <a:avLst/>
          </a:prstGeom>
        </p:spPr>
      </p:pic>
      <p:cxnSp>
        <p:nvCxnSpPr>
          <p:cNvPr id="22" name="Gerade Verbindung mit Pfeil 21">
            <a:extLst>
              <a:ext uri="{FF2B5EF4-FFF2-40B4-BE49-F238E27FC236}">
                <a16:creationId xmlns:a16="http://schemas.microsoft.com/office/drawing/2014/main" id="{1F5410B1-A1B4-4A9E-9B78-34C696D1B264}"/>
              </a:ext>
            </a:extLst>
          </p:cNvPr>
          <p:cNvCxnSpPr>
            <a:cxnSpLocks/>
          </p:cNvCxnSpPr>
          <p:nvPr/>
        </p:nvCxnSpPr>
        <p:spPr>
          <a:xfrm>
            <a:off x="5397465" y="1856941"/>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4BD8EFE5-2BD0-4206-A296-8E0F72C7C90B}"/>
              </a:ext>
            </a:extLst>
          </p:cNvPr>
          <p:cNvCxnSpPr>
            <a:cxnSpLocks/>
          </p:cNvCxnSpPr>
          <p:nvPr/>
        </p:nvCxnSpPr>
        <p:spPr>
          <a:xfrm rot="5400000">
            <a:off x="9431137" y="3714619"/>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E39FFF4-344F-461C-82B4-9847492ECEED}"/>
              </a:ext>
            </a:extLst>
          </p:cNvPr>
          <p:cNvCxnSpPr>
            <a:cxnSpLocks/>
          </p:cNvCxnSpPr>
          <p:nvPr/>
        </p:nvCxnSpPr>
        <p:spPr>
          <a:xfrm rot="10800000">
            <a:off x="5397465" y="4950593"/>
            <a:ext cx="819553" cy="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13" name="Footer Placeholder 5">
            <a:extLst>
              <a:ext uri="{FF2B5EF4-FFF2-40B4-BE49-F238E27FC236}">
                <a16:creationId xmlns:a16="http://schemas.microsoft.com/office/drawing/2014/main" id="{5FFE8DCD-F425-4334-B390-7E013112326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9248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D29A02F1-A18B-4465-9982-3C14ED203BC7}"/>
              </a:ext>
            </a:extLst>
          </p:cNvPr>
          <p:cNvSpPr>
            <a:spLocks noGrp="1"/>
          </p:cNvSpPr>
          <p:nvPr>
            <p:ph idx="1"/>
          </p:nvPr>
        </p:nvSpPr>
        <p:spPr>
          <a:xfrm>
            <a:off x="481013" y="1763713"/>
            <a:ext cx="5614988" cy="4437061"/>
          </a:xfrm>
        </p:spPr>
        <p:txBody>
          <a:bodyPr/>
          <a:lstStyle/>
          <a:p>
            <a:pPr marL="0" indent="0">
              <a:buNone/>
            </a:pPr>
            <a:r>
              <a:rPr lang="de-DE" sz="1600" dirty="0"/>
              <a:t>Der </a:t>
            </a:r>
            <a:r>
              <a:rPr lang="de-DE" sz="1600" b="1" dirty="0"/>
              <a:t>Error</a:t>
            </a:r>
            <a:r>
              <a:rPr lang="de-DE" sz="1600" dirty="0"/>
              <a:t> ist die Abweichung zwischen Vorhersage und Beobachtung, der auf vielfältige Weise zusammen gefasst wird:</a:t>
            </a:r>
          </a:p>
          <a:p>
            <a:pPr marL="285750" indent="-285750">
              <a:spcBef>
                <a:spcPts val="600"/>
              </a:spcBef>
              <a:buFont typeface="Arial" panose="020B0604020202020204" pitchFamily="34" charset="0"/>
              <a:buChar char="•"/>
            </a:pPr>
            <a:r>
              <a:rPr lang="en-US" sz="1600" dirty="0"/>
              <a:t>RMSE  	Root Mean Squared Error</a:t>
            </a:r>
          </a:p>
          <a:p>
            <a:pPr marL="285750" indent="-285750">
              <a:buFont typeface="Arial" panose="020B0604020202020204" pitchFamily="34" charset="0"/>
              <a:buChar char="•"/>
            </a:pPr>
            <a:r>
              <a:rPr lang="en-US" sz="1600" dirty="0"/>
              <a:t>RMSLE  	Root Mean Squared Logarithmic Error</a:t>
            </a:r>
          </a:p>
          <a:p>
            <a:pPr marL="285750" indent="-285750">
              <a:buFont typeface="Arial" panose="020B0604020202020204" pitchFamily="34" charset="0"/>
              <a:buChar char="•"/>
            </a:pPr>
            <a:r>
              <a:rPr lang="en-US" sz="1600" dirty="0"/>
              <a:t>MAE  		Mean Absolute Error</a:t>
            </a:r>
          </a:p>
          <a:p>
            <a:pPr marL="285750" indent="-285750">
              <a:buFont typeface="Arial" panose="020B0604020202020204" pitchFamily="34" charset="0"/>
              <a:buChar char="•"/>
            </a:pPr>
            <a:r>
              <a:rPr lang="en-US" sz="1600" dirty="0"/>
              <a:t>MASE  	Mean Absolute Scaled Error</a:t>
            </a:r>
          </a:p>
          <a:p>
            <a:pPr marL="285750" indent="-285750">
              <a:buFont typeface="Arial" panose="020B0604020202020204" pitchFamily="34" charset="0"/>
              <a:buChar char="•"/>
            </a:pPr>
            <a:r>
              <a:rPr lang="en-US" sz="1600" dirty="0"/>
              <a:t>MAPE  	Mean Absolute Percentage Error</a:t>
            </a:r>
            <a:r>
              <a:rPr lang="de-DE" sz="1600" dirty="0"/>
              <a:t> </a:t>
            </a:r>
            <a:endParaRPr lang="en-US" sz="1600" dirty="0"/>
          </a:p>
          <a:p>
            <a:pPr>
              <a:spcBef>
                <a:spcPts val="1200"/>
              </a:spcBef>
            </a:pPr>
            <a:r>
              <a:rPr lang="de-DE" sz="1600" dirty="0"/>
              <a:t>Baukasten aus Abkürzungen:</a:t>
            </a:r>
          </a:p>
          <a:p>
            <a:r>
              <a:rPr lang="de-DE" sz="1600" b="1" dirty="0"/>
              <a:t>M</a:t>
            </a:r>
            <a:r>
              <a:rPr lang="de-DE" sz="1600" dirty="0"/>
              <a:t>ean, </a:t>
            </a:r>
            <a:r>
              <a:rPr lang="de-DE" sz="1600" b="1" dirty="0"/>
              <a:t>A</a:t>
            </a:r>
            <a:r>
              <a:rPr lang="de-DE" sz="1600" dirty="0"/>
              <a:t>bsolute, </a:t>
            </a:r>
            <a:r>
              <a:rPr lang="de-DE" sz="1600" b="1" dirty="0"/>
              <a:t>R</a:t>
            </a:r>
            <a:r>
              <a:rPr lang="de-DE" sz="1600" dirty="0"/>
              <a:t>oot, </a:t>
            </a:r>
            <a:r>
              <a:rPr lang="de-DE" sz="1600" b="1" dirty="0" err="1"/>
              <a:t>S</a:t>
            </a:r>
            <a:r>
              <a:rPr lang="de-DE" sz="1600" dirty="0" err="1"/>
              <a:t>quared</a:t>
            </a:r>
            <a:r>
              <a:rPr lang="de-DE" sz="1600" dirty="0"/>
              <a:t>, </a:t>
            </a:r>
            <a:r>
              <a:rPr lang="de-DE" sz="1600" b="1" dirty="0" err="1"/>
              <a:t>S</a:t>
            </a:r>
            <a:r>
              <a:rPr lang="de-DE" sz="1600" dirty="0" err="1"/>
              <a:t>caled</a:t>
            </a:r>
            <a:r>
              <a:rPr lang="de-DE" sz="1600" dirty="0"/>
              <a:t>, </a:t>
            </a:r>
            <a:r>
              <a:rPr lang="de-DE" sz="1600" b="1" dirty="0" err="1"/>
              <a:t>P</a:t>
            </a:r>
            <a:r>
              <a:rPr lang="de-DE" sz="1600" dirty="0" err="1"/>
              <a:t>ercentage</a:t>
            </a:r>
            <a:r>
              <a:rPr lang="de-DE" sz="1600" dirty="0"/>
              <a:t>, </a:t>
            </a:r>
            <a:r>
              <a:rPr lang="de-DE" sz="1600" b="1" dirty="0" err="1"/>
              <a:t>L</a:t>
            </a:r>
            <a:r>
              <a:rPr lang="de-DE" sz="1600" dirty="0" err="1"/>
              <a:t>ogarithmic</a:t>
            </a:r>
            <a:r>
              <a:rPr lang="de-DE" sz="1600" dirty="0"/>
              <a:t>, </a:t>
            </a:r>
            <a:r>
              <a:rPr lang="de-DE" sz="1600" b="1" dirty="0"/>
              <a:t>E</a:t>
            </a:r>
            <a:r>
              <a:rPr lang="de-DE" sz="1600" dirty="0"/>
              <a:t>rror</a:t>
            </a:r>
          </a:p>
          <a:p>
            <a:endParaRPr lang="en-US" sz="1600" dirty="0"/>
          </a:p>
        </p:txBody>
      </p:sp>
      <p:sp>
        <p:nvSpPr>
          <p:cNvPr id="24" name="Text Placeholder 23">
            <a:extLst>
              <a:ext uri="{FF2B5EF4-FFF2-40B4-BE49-F238E27FC236}">
                <a16:creationId xmlns:a16="http://schemas.microsoft.com/office/drawing/2014/main" id="{8C8881EA-5D4D-4848-8036-EF3C9DABA1AD}"/>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5B3E0EE-7518-4700-899F-5D634CAC8075}"/>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Regressionen</a:t>
            </a:r>
            <a:br>
              <a:rPr lang="de-DE" dirty="0"/>
            </a:br>
            <a:endParaRPr lang="de-DE"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Numerische Fehlermaße</a:t>
            </a:r>
            <a:endParaRPr lang="en-US" dirty="0"/>
          </a:p>
        </p:txBody>
      </p:sp>
      <p:sp>
        <p:nvSpPr>
          <p:cNvPr id="49" name="Footer Placeholder 5">
            <a:extLst>
              <a:ext uri="{FF2B5EF4-FFF2-40B4-BE49-F238E27FC236}">
                <a16:creationId xmlns:a16="http://schemas.microsoft.com/office/drawing/2014/main" id="{1D43ED8E-CE7A-4BCF-9A70-8A7EF3688E5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grpSp>
        <p:nvGrpSpPr>
          <p:cNvPr id="19" name="Gruppieren 18">
            <a:extLst>
              <a:ext uri="{FF2B5EF4-FFF2-40B4-BE49-F238E27FC236}">
                <a16:creationId xmlns:a16="http://schemas.microsoft.com/office/drawing/2014/main" id="{866C1CED-E188-F8AD-2BC5-51CAF60ADA48}"/>
              </a:ext>
            </a:extLst>
          </p:cNvPr>
          <p:cNvGrpSpPr/>
          <p:nvPr/>
        </p:nvGrpSpPr>
        <p:grpSpPr>
          <a:xfrm>
            <a:off x="6298666" y="1746122"/>
            <a:ext cx="5576888" cy="3717925"/>
            <a:chOff x="5882099" y="2121506"/>
            <a:chExt cx="5576888" cy="3717925"/>
          </a:xfrm>
        </p:grpSpPr>
        <p:sp>
          <p:nvSpPr>
            <p:cNvPr id="20" name="Freihandform: Form 21">
              <a:extLst>
                <a:ext uri="{FF2B5EF4-FFF2-40B4-BE49-F238E27FC236}">
                  <a16:creationId xmlns:a16="http://schemas.microsoft.com/office/drawing/2014/main" id="{0D67EA15-8334-AB60-016B-FC1EEE8E080D}"/>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ogen 33">
              <a:extLst>
                <a:ext uri="{FF2B5EF4-FFF2-40B4-BE49-F238E27FC236}">
                  <a16:creationId xmlns:a16="http://schemas.microsoft.com/office/drawing/2014/main" id="{ABC9CA38-CDA4-8918-66C6-AD2C2D038E1A}"/>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6" name="Picture 4">
              <a:extLst>
                <a:ext uri="{FF2B5EF4-FFF2-40B4-BE49-F238E27FC236}">
                  <a16:creationId xmlns:a16="http://schemas.microsoft.com/office/drawing/2014/main" id="{3EE17C8B-1F4C-E4C9-1860-48F81EB3AF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uppieren 26">
              <a:extLst>
                <a:ext uri="{FF2B5EF4-FFF2-40B4-BE49-F238E27FC236}">
                  <a16:creationId xmlns:a16="http://schemas.microsoft.com/office/drawing/2014/main" id="{0445386A-A5B2-F6B8-7B76-26AE553A1986}"/>
                </a:ext>
              </a:extLst>
            </p:cNvPr>
            <p:cNvGrpSpPr/>
            <p:nvPr/>
          </p:nvGrpSpPr>
          <p:grpSpPr>
            <a:xfrm>
              <a:off x="7036209" y="4835291"/>
              <a:ext cx="1701516" cy="588449"/>
              <a:chOff x="7429500" y="5141549"/>
              <a:chExt cx="1701516" cy="588449"/>
            </a:xfrm>
          </p:grpSpPr>
          <p:sp>
            <p:nvSpPr>
              <p:cNvPr id="37" name="Textfeld 14">
                <a:extLst>
                  <a:ext uri="{FF2B5EF4-FFF2-40B4-BE49-F238E27FC236}">
                    <a16:creationId xmlns:a16="http://schemas.microsoft.com/office/drawing/2014/main" id="{97723085-FAD6-FB50-166D-6B5C5B8675B4}"/>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8" name="Freihandform: Form 20">
                <a:extLst>
                  <a:ext uri="{FF2B5EF4-FFF2-40B4-BE49-F238E27FC236}">
                    <a16:creationId xmlns:a16="http://schemas.microsoft.com/office/drawing/2014/main" id="{17C47830-F58F-93CF-71D0-551C1043CDF0}"/>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uppieren 27">
              <a:extLst>
                <a:ext uri="{FF2B5EF4-FFF2-40B4-BE49-F238E27FC236}">
                  <a16:creationId xmlns:a16="http://schemas.microsoft.com/office/drawing/2014/main" id="{BC90E3E7-18EF-8C58-B59B-A4FA2752458A}"/>
                </a:ext>
              </a:extLst>
            </p:cNvPr>
            <p:cNvGrpSpPr/>
            <p:nvPr/>
          </p:nvGrpSpPr>
          <p:grpSpPr>
            <a:xfrm>
              <a:off x="7112409" y="2674269"/>
              <a:ext cx="2123875" cy="769733"/>
              <a:chOff x="7505700" y="2980527"/>
              <a:chExt cx="2123875" cy="769733"/>
            </a:xfrm>
          </p:grpSpPr>
          <p:sp>
            <p:nvSpPr>
              <p:cNvPr id="35" name="Textfeld 16">
                <a:extLst>
                  <a:ext uri="{FF2B5EF4-FFF2-40B4-BE49-F238E27FC236}">
                    <a16:creationId xmlns:a16="http://schemas.microsoft.com/office/drawing/2014/main" id="{25F67288-64B6-44CE-84E7-5B7F86D9B5DF}"/>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6" name="Gerade Verbindung mit Pfeil 22">
                <a:extLst>
                  <a:ext uri="{FF2B5EF4-FFF2-40B4-BE49-F238E27FC236}">
                    <a16:creationId xmlns:a16="http://schemas.microsoft.com/office/drawing/2014/main" id="{69530E76-9D80-2F5B-3DD6-F36074729B3F}"/>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7C250CD6-5801-81F2-F371-8E390D38C23A}"/>
                </a:ext>
              </a:extLst>
            </p:cNvPr>
            <p:cNvGrpSpPr/>
            <p:nvPr/>
          </p:nvGrpSpPr>
          <p:grpSpPr>
            <a:xfrm>
              <a:off x="6575388" y="3247793"/>
              <a:ext cx="1531242" cy="922463"/>
              <a:chOff x="6968679" y="3554051"/>
              <a:chExt cx="1531242" cy="922463"/>
            </a:xfrm>
          </p:grpSpPr>
          <p:sp>
            <p:nvSpPr>
              <p:cNvPr id="33" name="Textfeld 15">
                <a:extLst>
                  <a:ext uri="{FF2B5EF4-FFF2-40B4-BE49-F238E27FC236}">
                    <a16:creationId xmlns:a16="http://schemas.microsoft.com/office/drawing/2014/main" id="{73E2170C-1F22-9C23-F429-DD80453E17A7}"/>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34" name="Gerade Verbindung mit Pfeil 26">
                <a:extLst>
                  <a:ext uri="{FF2B5EF4-FFF2-40B4-BE49-F238E27FC236}">
                    <a16:creationId xmlns:a16="http://schemas.microsoft.com/office/drawing/2014/main" id="{BCC1A8BF-3F67-0FF7-0A00-4E0B495D167A}"/>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uppieren 29">
              <a:extLst>
                <a:ext uri="{FF2B5EF4-FFF2-40B4-BE49-F238E27FC236}">
                  <a16:creationId xmlns:a16="http://schemas.microsoft.com/office/drawing/2014/main" id="{0B01DEF2-3FA2-6C8E-A931-0CB023EAD0B8}"/>
                </a:ext>
              </a:extLst>
            </p:cNvPr>
            <p:cNvGrpSpPr/>
            <p:nvPr/>
          </p:nvGrpSpPr>
          <p:grpSpPr>
            <a:xfrm>
              <a:off x="7212023" y="4190646"/>
              <a:ext cx="919087" cy="824250"/>
              <a:chOff x="7605314" y="4496904"/>
              <a:chExt cx="919087" cy="824250"/>
            </a:xfrm>
          </p:grpSpPr>
          <p:sp>
            <p:nvSpPr>
              <p:cNvPr id="31" name="Geschweifte Klammer rechts 18">
                <a:extLst>
                  <a:ext uri="{FF2B5EF4-FFF2-40B4-BE49-F238E27FC236}">
                    <a16:creationId xmlns:a16="http://schemas.microsoft.com/office/drawing/2014/main" id="{F62835D7-86D2-D6FE-F830-5885B9A19959}"/>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2" name="Textfeld 34">
                <a:extLst>
                  <a:ext uri="{FF2B5EF4-FFF2-40B4-BE49-F238E27FC236}">
                    <a16:creationId xmlns:a16="http://schemas.microsoft.com/office/drawing/2014/main" id="{C8A0CD94-DFD6-773A-F0BA-73680F8872CD}"/>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Tree>
    <p:extLst>
      <p:ext uri="{BB962C8B-B14F-4D97-AF65-F5344CB8AC3E}">
        <p14:creationId xmlns:p14="http://schemas.microsoft.com/office/powerpoint/2010/main" val="1140630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Metriken</a:t>
            </a:r>
            <a:r>
              <a:rPr lang="en-US" dirty="0"/>
              <a:t> für </a:t>
            </a:r>
            <a:r>
              <a:rPr lang="en-US" dirty="0" err="1"/>
              <a:t>Regressionen</a:t>
            </a:r>
            <a:br>
              <a:rPr lang="en-US" dirty="0"/>
            </a:b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Beispiel</a:t>
            </a:r>
            <a:r>
              <a:rPr lang="en-US" dirty="0"/>
              <a:t> M</a:t>
            </a:r>
            <a:r>
              <a:rPr lang="de-DE" dirty="0" err="1"/>
              <a:t>ean</a:t>
            </a:r>
            <a:r>
              <a:rPr lang="de-DE" dirty="0"/>
              <a:t> </a:t>
            </a:r>
            <a:r>
              <a:rPr lang="de-DE" dirty="0" err="1"/>
              <a:t>Squared</a:t>
            </a:r>
            <a:r>
              <a:rPr lang="de-DE" dirty="0"/>
              <a:t> Error (</a:t>
            </a:r>
            <a:r>
              <a:rPr lang="en-US" dirty="0"/>
              <a:t>RMSE)</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pic>
        <p:nvPicPr>
          <p:cNvPr id="1026" name="Picture 2">
            <a:extLst>
              <a:ext uri="{FF2B5EF4-FFF2-40B4-BE49-F238E27FC236}">
                <a16:creationId xmlns:a16="http://schemas.microsoft.com/office/drawing/2014/main" id="{DCD7FCBE-8088-4CBC-AA88-A3ACC8D7A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28" y="2522645"/>
            <a:ext cx="4895850" cy="18764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225BCF8B-CCAD-4710-AAE3-F399CF071817}"/>
              </a:ext>
            </a:extLst>
          </p:cNvPr>
          <p:cNvSpPr txBox="1"/>
          <p:nvPr/>
        </p:nvSpPr>
        <p:spPr>
          <a:xfrm>
            <a:off x="75204" y="6004208"/>
            <a:ext cx="6103088" cy="338554"/>
          </a:xfrm>
          <a:prstGeom prst="rect">
            <a:avLst/>
          </a:prstGeom>
          <a:noFill/>
        </p:spPr>
        <p:txBody>
          <a:bodyPr wrap="square">
            <a:spAutoFit/>
          </a:bodyPr>
          <a:lstStyle/>
          <a:p>
            <a:r>
              <a:rPr lang="de-DE" dirty="0"/>
              <a:t>https://latexeditor.lagrida.com/</a:t>
            </a:r>
          </a:p>
        </p:txBody>
      </p:sp>
      <p:sp>
        <p:nvSpPr>
          <p:cNvPr id="51" name="Footer Placeholder 5">
            <a:extLst>
              <a:ext uri="{FF2B5EF4-FFF2-40B4-BE49-F238E27FC236}">
                <a16:creationId xmlns:a16="http://schemas.microsoft.com/office/drawing/2014/main" id="{C2818398-CF4E-40F5-973C-CF1D7101D48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grpSp>
        <p:nvGrpSpPr>
          <p:cNvPr id="20" name="Gruppieren 19">
            <a:extLst>
              <a:ext uri="{FF2B5EF4-FFF2-40B4-BE49-F238E27FC236}">
                <a16:creationId xmlns:a16="http://schemas.microsoft.com/office/drawing/2014/main" id="{1AC3F939-1C81-8C75-BE2D-C1E546BAC0A1}"/>
              </a:ext>
            </a:extLst>
          </p:cNvPr>
          <p:cNvGrpSpPr/>
          <p:nvPr/>
        </p:nvGrpSpPr>
        <p:grpSpPr>
          <a:xfrm>
            <a:off x="6298666" y="1746122"/>
            <a:ext cx="5576888" cy="3717925"/>
            <a:chOff x="5882099" y="2121506"/>
            <a:chExt cx="5576888" cy="3717925"/>
          </a:xfrm>
        </p:grpSpPr>
        <p:sp>
          <p:nvSpPr>
            <p:cNvPr id="21" name="Freihandform: Form 21">
              <a:extLst>
                <a:ext uri="{FF2B5EF4-FFF2-40B4-BE49-F238E27FC236}">
                  <a16:creationId xmlns:a16="http://schemas.microsoft.com/office/drawing/2014/main" id="{C2B4C701-8E91-3726-976C-987BDBBD5D8E}"/>
                </a:ext>
              </a:extLst>
            </p:cNvPr>
            <p:cNvSpPr/>
            <p:nvPr/>
          </p:nvSpPr>
          <p:spPr>
            <a:xfrm>
              <a:off x="6940701" y="3765362"/>
              <a:ext cx="114558" cy="400050"/>
            </a:xfrm>
            <a:custGeom>
              <a:avLst/>
              <a:gdLst>
                <a:gd name="connsiteX0" fmla="*/ 114558 w 114558"/>
                <a:gd name="connsiteY0" fmla="*/ 0 h 400050"/>
                <a:gd name="connsiteX1" fmla="*/ 258 w 114558"/>
                <a:gd name="connsiteY1" fmla="*/ 304800 h 400050"/>
                <a:gd name="connsiteX2" fmla="*/ 28833 w 114558"/>
                <a:gd name="connsiteY2" fmla="*/ 323850 h 400050"/>
                <a:gd name="connsiteX3" fmla="*/ 76458 w 114558"/>
                <a:gd name="connsiteY3" fmla="*/ 381000 h 400050"/>
                <a:gd name="connsiteX4" fmla="*/ 105033 w 114558"/>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58" h="400050">
                  <a:moveTo>
                    <a:pt x="114558" y="0"/>
                  </a:moveTo>
                  <a:cubicBezTo>
                    <a:pt x="76458" y="101600"/>
                    <a:pt x="28025" y="199904"/>
                    <a:pt x="258" y="304800"/>
                  </a:cubicBezTo>
                  <a:cubicBezTo>
                    <a:pt x="-2671" y="315866"/>
                    <a:pt x="20039" y="316521"/>
                    <a:pt x="28833" y="323850"/>
                  </a:cubicBezTo>
                  <a:cubicBezTo>
                    <a:pt x="122458" y="401871"/>
                    <a:pt x="1533" y="306075"/>
                    <a:pt x="76458" y="381000"/>
                  </a:cubicBezTo>
                  <a:cubicBezTo>
                    <a:pt x="84553" y="389095"/>
                    <a:pt x="105033" y="400050"/>
                    <a:pt x="105033" y="400050"/>
                  </a:cubicBezTo>
                </a:path>
              </a:pathLst>
            </a:custGeom>
            <a:noFill/>
            <a:ln w="28575">
              <a:solidFill>
                <a:schemeClr val="bg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gen 33">
              <a:extLst>
                <a:ext uri="{FF2B5EF4-FFF2-40B4-BE49-F238E27FC236}">
                  <a16:creationId xmlns:a16="http://schemas.microsoft.com/office/drawing/2014/main" id="{B104803D-BBA8-055C-7DA3-CCF178624C1A}"/>
                </a:ext>
              </a:extLst>
            </p:cNvPr>
            <p:cNvSpPr>
              <a:spLocks noChangeAspect="1"/>
            </p:cNvSpPr>
            <p:nvPr/>
          </p:nvSpPr>
          <p:spPr>
            <a:xfrm rot="15060000" flipH="1">
              <a:off x="7122358" y="4798065"/>
              <a:ext cx="455074" cy="455074"/>
            </a:xfrm>
            <a:prstGeom prst="arc">
              <a:avLst>
                <a:gd name="adj1" fmla="val 15225995"/>
                <a:gd name="adj2" fmla="val 13477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3" name="Picture 4">
              <a:extLst>
                <a:ext uri="{FF2B5EF4-FFF2-40B4-BE49-F238E27FC236}">
                  <a16:creationId xmlns:a16="http://schemas.microsoft.com/office/drawing/2014/main" id="{BB3D8114-727F-B98E-7196-0DB788D876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82099" y="2121506"/>
              <a:ext cx="5576888" cy="371792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pieren 23">
              <a:extLst>
                <a:ext uri="{FF2B5EF4-FFF2-40B4-BE49-F238E27FC236}">
                  <a16:creationId xmlns:a16="http://schemas.microsoft.com/office/drawing/2014/main" id="{5CF2472D-3A2E-9174-6FF6-9E5C4DFEE595}"/>
                </a:ext>
              </a:extLst>
            </p:cNvPr>
            <p:cNvGrpSpPr/>
            <p:nvPr/>
          </p:nvGrpSpPr>
          <p:grpSpPr>
            <a:xfrm>
              <a:off x="7036209" y="4835291"/>
              <a:ext cx="1701516" cy="588449"/>
              <a:chOff x="7429500" y="5141549"/>
              <a:chExt cx="1701516" cy="588449"/>
            </a:xfrm>
          </p:grpSpPr>
          <p:sp>
            <p:nvSpPr>
              <p:cNvPr id="35" name="Textfeld 14">
                <a:extLst>
                  <a:ext uri="{FF2B5EF4-FFF2-40B4-BE49-F238E27FC236}">
                    <a16:creationId xmlns:a16="http://schemas.microsoft.com/office/drawing/2014/main" id="{BD218A34-51FB-E12A-090E-F5C23784A688}"/>
                  </a:ext>
                </a:extLst>
              </p:cNvPr>
              <p:cNvSpPr txBox="1"/>
              <p:nvPr/>
            </p:nvSpPr>
            <p:spPr>
              <a:xfrm>
                <a:off x="7581900" y="5141549"/>
                <a:ext cx="1549116"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Beobachtung</a:t>
                </a:r>
                <a:endParaRPr lang="en-US" sz="1100" b="1" dirty="0"/>
              </a:p>
            </p:txBody>
          </p:sp>
          <p:sp>
            <p:nvSpPr>
              <p:cNvPr id="36" name="Freihandform: Form 20">
                <a:extLst>
                  <a:ext uri="{FF2B5EF4-FFF2-40B4-BE49-F238E27FC236}">
                    <a16:creationId xmlns:a16="http://schemas.microsoft.com/office/drawing/2014/main" id="{F33CF05E-76E4-5032-A34A-9B0A58CCBE79}"/>
                  </a:ext>
                </a:extLst>
              </p:cNvPr>
              <p:cNvSpPr/>
              <p:nvPr/>
            </p:nvSpPr>
            <p:spPr>
              <a:xfrm>
                <a:off x="7429500" y="5357495"/>
                <a:ext cx="304800" cy="106507"/>
              </a:xfrm>
              <a:custGeom>
                <a:avLst/>
                <a:gdLst>
                  <a:gd name="connsiteX0" fmla="*/ 304800 w 304800"/>
                  <a:gd name="connsiteY0" fmla="*/ 76200 h 106507"/>
                  <a:gd name="connsiteX1" fmla="*/ 28575 w 304800"/>
                  <a:gd name="connsiteY1" fmla="*/ 85725 h 106507"/>
                  <a:gd name="connsiteX2" fmla="*/ 0 w 304800"/>
                  <a:gd name="connsiteY2" fmla="*/ 66675 h 106507"/>
                  <a:gd name="connsiteX3" fmla="*/ 28575 w 304800"/>
                  <a:gd name="connsiteY3" fmla="*/ 0 h 106507"/>
                </a:gdLst>
                <a:ahLst/>
                <a:cxnLst>
                  <a:cxn ang="0">
                    <a:pos x="connsiteX0" y="connsiteY0"/>
                  </a:cxn>
                  <a:cxn ang="0">
                    <a:pos x="connsiteX1" y="connsiteY1"/>
                  </a:cxn>
                  <a:cxn ang="0">
                    <a:pos x="connsiteX2" y="connsiteY2"/>
                  </a:cxn>
                  <a:cxn ang="0">
                    <a:pos x="connsiteX3" y="connsiteY3"/>
                  </a:cxn>
                </a:cxnLst>
                <a:rect l="l" t="t" r="r" b="b"/>
                <a:pathLst>
                  <a:path w="304800" h="106507">
                    <a:moveTo>
                      <a:pt x="304800" y="76200"/>
                    </a:moveTo>
                    <a:cubicBezTo>
                      <a:pt x="260609" y="81964"/>
                      <a:pt x="102474" y="134991"/>
                      <a:pt x="28575" y="85725"/>
                    </a:cubicBezTo>
                    <a:lnTo>
                      <a:pt x="0" y="66675"/>
                    </a:lnTo>
                    <a:cubicBezTo>
                      <a:pt x="10692" y="2522"/>
                      <a:pt x="-7749" y="18162"/>
                      <a:pt x="28575"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uppieren 25">
              <a:extLst>
                <a:ext uri="{FF2B5EF4-FFF2-40B4-BE49-F238E27FC236}">
                  <a16:creationId xmlns:a16="http://schemas.microsoft.com/office/drawing/2014/main" id="{3B8D384F-9A67-B768-EE82-7414833AF70E}"/>
                </a:ext>
              </a:extLst>
            </p:cNvPr>
            <p:cNvGrpSpPr/>
            <p:nvPr/>
          </p:nvGrpSpPr>
          <p:grpSpPr>
            <a:xfrm>
              <a:off x="7112409" y="2674269"/>
              <a:ext cx="2123875" cy="769733"/>
              <a:chOff x="7505700" y="2980527"/>
              <a:chExt cx="2123875" cy="769733"/>
            </a:xfrm>
          </p:grpSpPr>
          <p:sp>
            <p:nvSpPr>
              <p:cNvPr id="33" name="Textfeld 16">
                <a:extLst>
                  <a:ext uri="{FF2B5EF4-FFF2-40B4-BE49-F238E27FC236}">
                    <a16:creationId xmlns:a16="http://schemas.microsoft.com/office/drawing/2014/main" id="{30EF1222-A6B9-2CD2-CA3F-DA8DC124C423}"/>
                  </a:ext>
                </a:extLst>
              </p:cNvPr>
              <p:cNvSpPr txBox="1"/>
              <p:nvPr/>
            </p:nvSpPr>
            <p:spPr>
              <a:xfrm>
                <a:off x="7505700" y="2980527"/>
                <a:ext cx="2123875"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Gelerntes</a:t>
                </a:r>
                <a:r>
                  <a:rPr lang="en-US" sz="1400" b="1" dirty="0"/>
                  <a:t> Modell</a:t>
                </a:r>
                <a:endParaRPr lang="en-US" sz="1100" b="1" dirty="0"/>
              </a:p>
            </p:txBody>
          </p:sp>
          <p:cxnSp>
            <p:nvCxnSpPr>
              <p:cNvPr id="34" name="Gerade Verbindung mit Pfeil 22">
                <a:extLst>
                  <a:ext uri="{FF2B5EF4-FFF2-40B4-BE49-F238E27FC236}">
                    <a16:creationId xmlns:a16="http://schemas.microsoft.com/office/drawing/2014/main" id="{935B7FC1-8738-F0EC-8D4C-64ADF96754D8}"/>
                  </a:ext>
                </a:extLst>
              </p:cNvPr>
              <p:cNvCxnSpPr>
                <a:cxnSpLocks/>
              </p:cNvCxnSpPr>
              <p:nvPr/>
            </p:nvCxnSpPr>
            <p:spPr>
              <a:xfrm flipH="1" flipV="1">
                <a:off x="8950137" y="3437450"/>
                <a:ext cx="668154" cy="312810"/>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2751B3AA-7D5F-342C-FC62-2230E39E4482}"/>
                </a:ext>
              </a:extLst>
            </p:cNvPr>
            <p:cNvGrpSpPr/>
            <p:nvPr/>
          </p:nvGrpSpPr>
          <p:grpSpPr>
            <a:xfrm>
              <a:off x="6575388" y="3247793"/>
              <a:ext cx="1531242" cy="922463"/>
              <a:chOff x="6968679" y="3554051"/>
              <a:chExt cx="1531242" cy="922463"/>
            </a:xfrm>
          </p:grpSpPr>
          <p:sp>
            <p:nvSpPr>
              <p:cNvPr id="31" name="Textfeld 15">
                <a:extLst>
                  <a:ext uri="{FF2B5EF4-FFF2-40B4-BE49-F238E27FC236}">
                    <a16:creationId xmlns:a16="http://schemas.microsoft.com/office/drawing/2014/main" id="{3CC204D4-AA3A-D453-C0A6-2CDE76BDC720}"/>
                  </a:ext>
                </a:extLst>
              </p:cNvPr>
              <p:cNvSpPr txBox="1"/>
              <p:nvPr/>
            </p:nvSpPr>
            <p:spPr>
              <a:xfrm>
                <a:off x="6968679" y="3554051"/>
                <a:ext cx="1531242" cy="588449"/>
              </a:xfrm>
              <a:prstGeom prst="rect">
                <a:avLst/>
              </a:prstGeom>
              <a:noFill/>
            </p:spPr>
            <p:txBody>
              <a:bodyPr vert="horz" wrap="square" lIns="180000" tIns="180000" rIns="180000" bIns="180000" rtlCol="0" anchor="t" anchorCtr="0">
                <a:spAutoFit/>
              </a:bodyPr>
              <a:lstStyle/>
              <a:p>
                <a:pPr>
                  <a:lnSpc>
                    <a:spcPct val="110000"/>
                  </a:lnSpc>
                </a:pPr>
                <a:r>
                  <a:rPr lang="en-US" sz="1400" b="1" dirty="0" err="1"/>
                  <a:t>Vorhersage</a:t>
                </a:r>
                <a:endParaRPr lang="en-US" sz="1100" b="1" dirty="0"/>
              </a:p>
            </p:txBody>
          </p:sp>
          <p:cxnSp>
            <p:nvCxnSpPr>
              <p:cNvPr id="32" name="Gerade Verbindung mit Pfeil 26">
                <a:extLst>
                  <a:ext uri="{FF2B5EF4-FFF2-40B4-BE49-F238E27FC236}">
                    <a16:creationId xmlns:a16="http://schemas.microsoft.com/office/drawing/2014/main" id="{2CE61B73-E8E8-D7B9-5408-83E52770EE48}"/>
                  </a:ext>
                </a:extLst>
              </p:cNvPr>
              <p:cNvCxnSpPr>
                <a:cxnSpLocks/>
              </p:cNvCxnSpPr>
              <p:nvPr/>
            </p:nvCxnSpPr>
            <p:spPr>
              <a:xfrm flipV="1">
                <a:off x="7505700" y="3991947"/>
                <a:ext cx="242491" cy="484567"/>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BABE8D32-5B18-4AB2-8FE4-E014E1BB9CEC}"/>
                </a:ext>
              </a:extLst>
            </p:cNvPr>
            <p:cNvGrpSpPr/>
            <p:nvPr/>
          </p:nvGrpSpPr>
          <p:grpSpPr>
            <a:xfrm>
              <a:off x="7212023" y="4190646"/>
              <a:ext cx="919087" cy="824250"/>
              <a:chOff x="7605314" y="4496904"/>
              <a:chExt cx="919087" cy="824250"/>
            </a:xfrm>
          </p:grpSpPr>
          <p:sp>
            <p:nvSpPr>
              <p:cNvPr id="29" name="Geschweifte Klammer rechts 18">
                <a:extLst>
                  <a:ext uri="{FF2B5EF4-FFF2-40B4-BE49-F238E27FC236}">
                    <a16:creationId xmlns:a16="http://schemas.microsoft.com/office/drawing/2014/main" id="{9B14BAF9-83F6-3C06-82B4-36BBFB46C915}"/>
                  </a:ext>
                </a:extLst>
              </p:cNvPr>
              <p:cNvSpPr/>
              <p:nvPr/>
            </p:nvSpPr>
            <p:spPr>
              <a:xfrm>
                <a:off x="7605314" y="4496904"/>
                <a:ext cx="142877" cy="82425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0" name="Textfeld 34">
                <a:extLst>
                  <a:ext uri="{FF2B5EF4-FFF2-40B4-BE49-F238E27FC236}">
                    <a16:creationId xmlns:a16="http://schemas.microsoft.com/office/drawing/2014/main" id="{C880F49F-1E11-0655-AB3B-A9B12364A2E3}"/>
                  </a:ext>
                </a:extLst>
              </p:cNvPr>
              <p:cNvSpPr txBox="1"/>
              <p:nvPr/>
            </p:nvSpPr>
            <p:spPr>
              <a:xfrm>
                <a:off x="7824627" y="4822460"/>
                <a:ext cx="699774" cy="22771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ctr">
                <a:noAutofit/>
              </a:bodyPr>
              <a:lstStyle/>
              <a:p>
                <a:pPr algn="ctr"/>
                <a:r>
                  <a:rPr lang="de-DE" sz="1400" b="1" dirty="0">
                    <a:solidFill>
                      <a:schemeClr val="tx1"/>
                    </a:solidFill>
                  </a:rPr>
                  <a:t>Error</a:t>
                </a:r>
              </a:p>
            </p:txBody>
          </p:sp>
        </p:grpSp>
      </p:grpSp>
    </p:spTree>
    <p:extLst>
      <p:ext uri="{BB962C8B-B14F-4D97-AF65-F5344CB8AC3E}">
        <p14:creationId xmlns:p14="http://schemas.microsoft.com/office/powerpoint/2010/main" val="1132287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74E15B2-30F2-464B-A04F-690FD7DB64C2}"/>
                  </a:ext>
                </a:extLst>
              </p:cNvPr>
              <p:cNvSpPr>
                <a:spLocks noGrp="1"/>
              </p:cNvSpPr>
              <p:nvPr>
                <p:ph idx="1"/>
              </p:nvPr>
            </p:nvSpPr>
            <p:spPr>
              <a:xfrm>
                <a:off x="481013" y="1763713"/>
                <a:ext cx="5614988" cy="4315081"/>
              </a:xfrm>
            </p:spPr>
            <p:txBody>
              <a:bodyPr/>
              <a:lstStyle/>
              <a:p>
                <a:pPr marL="0" indent="0">
                  <a:buNone/>
                </a:pPr>
                <a:r>
                  <a:rPr lang="de-DE" sz="1600" dirty="0"/>
                  <a:t>Grundlage ist die Konfusionsmatrix, die die Vorhersage gegen Beobachtung stellt. Aus den Feldern der Matrix lassen sich vielfältige Fehlermaße definieren.</a:t>
                </a:r>
              </a:p>
              <a:p>
                <a:endParaRPr lang="de-DE" sz="1600" dirty="0"/>
              </a:p>
              <a:p>
                <a:r>
                  <a:rPr lang="de-DE" sz="1600" b="1" dirty="0" err="1"/>
                  <a:t>Accuracy</a:t>
                </a:r>
                <a:r>
                  <a:rPr lang="de-DE" sz="1600" dirty="0"/>
                  <a:t>: 		</a:t>
                </a:r>
                <a14:m>
                  <m:oMath xmlns:m="http://schemas.openxmlformats.org/officeDocument/2006/math">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𝑇𝑃</m:t>
                        </m:r>
                        <m:r>
                          <a:rPr lang="de-DE" sz="2000" b="0" i="1" smtClean="0">
                            <a:latin typeface="Cambria Math" panose="02040503050406030204" pitchFamily="18" charset="0"/>
                          </a:rPr>
                          <m:t>+</m:t>
                        </m:r>
                        <m:r>
                          <a:rPr lang="de-DE" sz="2000" b="0" i="1" smtClean="0">
                            <a:latin typeface="Cambria Math" panose="02040503050406030204" pitchFamily="18" charset="0"/>
                          </a:rPr>
                          <m:t>𝑇𝑁</m:t>
                        </m:r>
                      </m:num>
                      <m:den>
                        <m:r>
                          <a:rPr lang="de-DE" sz="2000" b="0" i="1" smtClean="0">
                            <a:latin typeface="Cambria Math" panose="02040503050406030204" pitchFamily="18" charset="0"/>
                          </a:rPr>
                          <m:t>𝐺𝑒𝑠𝑎𝑚𝑡</m:t>
                        </m:r>
                      </m:den>
                    </m:f>
                  </m:oMath>
                </a14:m>
                <a:endParaRPr lang="de-DE" sz="1600" dirty="0"/>
              </a:p>
              <a:p>
                <a:pPr>
                  <a:spcBef>
                    <a:spcPts val="600"/>
                  </a:spcBef>
                </a:pPr>
                <a:r>
                  <a:rPr lang="de-DE" sz="1600" b="1" dirty="0"/>
                  <a:t>Recall/</a:t>
                </a:r>
                <a:r>
                  <a:rPr lang="de-DE" sz="1600" b="1" dirty="0" err="1"/>
                  <a:t>Sensitivity</a:t>
                </a:r>
                <a:r>
                  <a:rPr lang="de-DE" sz="1600" dirty="0"/>
                  <a:t>:		</a:t>
                </a:r>
                <a14:m>
                  <m:oMath xmlns:m="http://schemas.openxmlformats.org/officeDocument/2006/math">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𝑇𝑃</m:t>
                        </m:r>
                      </m:num>
                      <m:den>
                        <m:r>
                          <a:rPr lang="de-DE" sz="2000" b="0" i="1" smtClean="0">
                            <a:latin typeface="Cambria Math" panose="02040503050406030204" pitchFamily="18" charset="0"/>
                          </a:rPr>
                          <m:t>𝑇𝑃</m:t>
                        </m:r>
                        <m:r>
                          <a:rPr lang="de-DE" sz="2000" b="0" i="1" smtClean="0">
                            <a:latin typeface="Cambria Math" panose="02040503050406030204" pitchFamily="18" charset="0"/>
                          </a:rPr>
                          <m:t>+ </m:t>
                        </m:r>
                        <m:r>
                          <a:rPr lang="de-DE" sz="2000" b="0" i="1" smtClean="0">
                            <a:latin typeface="Cambria Math" panose="02040503050406030204" pitchFamily="18" charset="0"/>
                          </a:rPr>
                          <m:t>𝐹𝑁</m:t>
                        </m:r>
                      </m:den>
                    </m:f>
                  </m:oMath>
                </a14:m>
                <a:endParaRPr lang="de-DE" sz="1600" b="1" dirty="0"/>
              </a:p>
              <a:p>
                <a:pPr>
                  <a:spcBef>
                    <a:spcPts val="600"/>
                  </a:spcBef>
                </a:pPr>
                <a:r>
                  <a:rPr lang="de-DE" sz="1600" b="1" dirty="0"/>
                  <a:t>Precision: 		</a:t>
                </a:r>
                <a:r>
                  <a:rPr lang="de-DE" sz="1600" dirty="0"/>
                  <a:t> </a:t>
                </a:r>
                <a14:m>
                  <m:oMath xmlns:m="http://schemas.openxmlformats.org/officeDocument/2006/math">
                    <m:f>
                      <m:fPr>
                        <m:ctrlPr>
                          <a:rPr lang="de-DE" sz="2000" i="1">
                            <a:latin typeface="Cambria Math" panose="02040503050406030204" pitchFamily="18" charset="0"/>
                          </a:rPr>
                        </m:ctrlPr>
                      </m:fPr>
                      <m:num>
                        <m:r>
                          <a:rPr lang="de-DE" sz="2000" i="1">
                            <a:latin typeface="Cambria Math" panose="02040503050406030204" pitchFamily="18" charset="0"/>
                          </a:rPr>
                          <m:t>𝑇𝑃</m:t>
                        </m:r>
                      </m:num>
                      <m:den>
                        <m:r>
                          <a:rPr lang="de-DE" sz="2000" i="1">
                            <a:latin typeface="Cambria Math" panose="02040503050406030204" pitchFamily="18" charset="0"/>
                          </a:rPr>
                          <m:t>𝑇𝑃</m:t>
                        </m:r>
                        <m:r>
                          <a:rPr lang="de-DE" sz="2000" i="1">
                            <a:latin typeface="Cambria Math" panose="02040503050406030204" pitchFamily="18" charset="0"/>
                          </a:rPr>
                          <m:t>+ </m:t>
                        </m:r>
                        <m:r>
                          <a:rPr lang="de-DE" sz="2000" i="1">
                            <a:latin typeface="Cambria Math" panose="02040503050406030204" pitchFamily="18" charset="0"/>
                          </a:rPr>
                          <m:t>𝐹𝑃</m:t>
                        </m:r>
                      </m:den>
                    </m:f>
                  </m:oMath>
                </a14:m>
                <a:endParaRPr lang="de-DE" sz="2000" b="1" dirty="0"/>
              </a:p>
              <a:p>
                <a:endParaRPr lang="en-US" sz="1600" dirty="0"/>
              </a:p>
              <a:p>
                <a:endParaRPr lang="en-US" sz="1600" dirty="0"/>
              </a:p>
            </p:txBody>
          </p:sp>
        </mc:Choice>
        <mc:Fallback xmlns="">
          <p:sp>
            <p:nvSpPr>
              <p:cNvPr id="6" name="Content Placeholder 5">
                <a:extLst>
                  <a:ext uri="{FF2B5EF4-FFF2-40B4-BE49-F238E27FC236}">
                    <a16:creationId xmlns:a16="http://schemas.microsoft.com/office/drawing/2014/main" id="{F74E15B2-30F2-464B-A04F-690FD7DB64C2}"/>
                  </a:ext>
                </a:extLst>
              </p:cNvPr>
              <p:cNvSpPr>
                <a:spLocks noGrp="1" noRot="1" noChangeAspect="1" noMove="1" noResize="1" noEditPoints="1" noAdjustHandles="1" noChangeArrowheads="1" noChangeShapeType="1" noTextEdit="1"/>
              </p:cNvSpPr>
              <p:nvPr>
                <p:ph idx="1"/>
              </p:nvPr>
            </p:nvSpPr>
            <p:spPr>
              <a:xfrm>
                <a:off x="481013" y="1763713"/>
                <a:ext cx="5614988" cy="4315081"/>
              </a:xfrm>
              <a:blipFill>
                <a:blip r:embed="rId3"/>
                <a:stretch>
                  <a:fillRect l="-2280" t="-282"/>
                </a:stretch>
              </a:blipFill>
            </p:spPr>
            <p:txBody>
              <a:bodyPr/>
              <a:lstStyle/>
              <a:p>
                <a:r>
                  <a:rPr lang="de-DE">
                    <a:noFill/>
                  </a:rPr>
                  <a:t> </a:t>
                </a:r>
              </a:p>
            </p:txBody>
          </p:sp>
        </mc:Fallback>
      </mc:AlternateContent>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err="1"/>
              <a:t>Metriken</a:t>
            </a:r>
            <a:r>
              <a:rPr lang="en-US" dirty="0"/>
              <a:t> für </a:t>
            </a:r>
            <a:r>
              <a:rPr lang="en-US" dirty="0" err="1"/>
              <a:t>Klassifikation</a:t>
            </a: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en-US" dirty="0" err="1"/>
              <a:t>Übersicht</a:t>
            </a:r>
            <a:endParaRPr lang="en-US" dirty="0"/>
          </a:p>
        </p:txBody>
      </p:sp>
      <p:pic>
        <p:nvPicPr>
          <p:cNvPr id="9" name="Inhaltsplatzhalter 13" descr="Ein Bild, das Screenshot enthält.&#10;&#10;Automatisch generierte Beschreibung">
            <a:extLst>
              <a:ext uri="{FF2B5EF4-FFF2-40B4-BE49-F238E27FC236}">
                <a16:creationId xmlns:a16="http://schemas.microsoft.com/office/drawing/2014/main" id="{56C3C471-49EF-4FC5-9959-158B4C84AAD3}"/>
              </a:ext>
            </a:extLst>
          </p:cNvPr>
          <p:cNvPicPr>
            <a:picLocks noChangeAspect="1"/>
          </p:cNvPicPr>
          <p:nvPr/>
        </p:nvPicPr>
        <p:blipFill>
          <a:blip r:embed="rId4"/>
          <a:stretch>
            <a:fillRect/>
          </a:stretch>
        </p:blipFill>
        <p:spPr>
          <a:xfrm>
            <a:off x="5382683" y="3244645"/>
            <a:ext cx="6437841" cy="1507809"/>
          </a:xfrm>
          <a:prstGeom prst="rect">
            <a:avLst/>
          </a:prstGeom>
        </p:spPr>
      </p:pic>
      <p:sp>
        <p:nvSpPr>
          <p:cNvPr id="10" name="Footer Placeholder 5">
            <a:extLst>
              <a:ext uri="{FF2B5EF4-FFF2-40B4-BE49-F238E27FC236}">
                <a16:creationId xmlns:a16="http://schemas.microsoft.com/office/drawing/2014/main" id="{1F4708D4-41F2-4FFB-8BAC-70D0E241BDB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565338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74E15B2-30F2-464B-A04F-690FD7DB64C2}"/>
                  </a:ext>
                </a:extLst>
              </p:cNvPr>
              <p:cNvSpPr>
                <a:spLocks noGrp="1"/>
              </p:cNvSpPr>
              <p:nvPr>
                <p:ph idx="1"/>
              </p:nvPr>
            </p:nvSpPr>
            <p:spPr>
              <a:xfrm>
                <a:off x="481013" y="1763713"/>
                <a:ext cx="5614988" cy="4315081"/>
              </a:xfrm>
            </p:spPr>
            <p:txBody>
              <a:bodyPr/>
              <a:lstStyle/>
              <a:p>
                <a:pPr marL="0" indent="0">
                  <a:buNone/>
                </a:pPr>
                <a:r>
                  <a:rPr lang="de-DE" sz="1400" dirty="0"/>
                  <a:t>Grundlage ist die Konfusionsmatrix, die die Vorhersage gegen Beobachtung stellt. Aus den Feldern der Matrix lassen sich vielfältige Fehlermaße definieren.</a:t>
                </a:r>
              </a:p>
              <a:p>
                <a:endParaRPr lang="de-DE" sz="1400" dirty="0"/>
              </a:p>
              <a:p>
                <a:r>
                  <a:rPr lang="de-DE" sz="1400" b="1" dirty="0" err="1"/>
                  <a:t>Accuracy</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num>
                      <m:den>
                        <m:r>
                          <a:rPr lang="de-DE" sz="1400" b="0" i="1" smtClean="0">
                            <a:latin typeface="Cambria Math" panose="02040503050406030204" pitchFamily="18" charset="0"/>
                          </a:rPr>
                          <m:t>𝐺𝑒𝑠𝑎𝑚𝑡</m:t>
                        </m:r>
                      </m:den>
                    </m:f>
                  </m:oMath>
                </a14:m>
                <a:endParaRPr lang="de-DE" sz="1400" dirty="0"/>
              </a:p>
              <a:p>
                <a:endParaRPr lang="de-DE" sz="1400" dirty="0"/>
              </a:p>
              <a:p>
                <a:r>
                  <a:rPr lang="de-DE" sz="1400" b="1" dirty="0"/>
                  <a:t>Recall / </a:t>
                </a:r>
                <a:r>
                  <a:rPr lang="de-DE" sz="1400" b="1" dirty="0" err="1"/>
                  <a:t>Sensitivity</a:t>
                </a:r>
                <a:r>
                  <a:rPr lang="de-DE" sz="1400" b="1" dirty="0"/>
                  <a:t> / </a:t>
                </a:r>
                <a:r>
                  <a:rPr lang="de-DE" sz="1400" b="1" dirty="0" err="1"/>
                  <a:t>Probability</a:t>
                </a:r>
                <a:r>
                  <a:rPr lang="de-DE" sz="1400" b="1" dirty="0"/>
                  <a:t> </a:t>
                </a:r>
                <a:r>
                  <a:rPr lang="de-DE" sz="1400" b="1" dirty="0" err="1"/>
                  <a:t>of</a:t>
                </a:r>
                <a:r>
                  <a:rPr lang="de-DE" sz="1400" b="1" dirty="0"/>
                  <a:t> </a:t>
                </a:r>
                <a:r>
                  <a:rPr lang="de-DE" sz="1400" b="1" dirty="0" err="1"/>
                  <a:t>detection</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𝑇𝑃</m:t>
                        </m:r>
                      </m:num>
                      <m:den>
                        <m:r>
                          <a:rPr lang="de-DE" sz="1400" b="0" i="1" smtClean="0">
                            <a:latin typeface="Cambria Math" panose="02040503050406030204" pitchFamily="18" charset="0"/>
                          </a:rPr>
                          <m:t>𝑇𝑃</m:t>
                        </m:r>
                        <m:r>
                          <a:rPr lang="de-DE" sz="1400" b="0" i="1" smtClean="0">
                            <a:latin typeface="Cambria Math" panose="02040503050406030204" pitchFamily="18" charset="0"/>
                          </a:rPr>
                          <m:t>+ </m:t>
                        </m:r>
                        <m:r>
                          <a:rPr lang="de-DE" sz="1400" b="0" i="1" smtClean="0">
                            <a:latin typeface="Cambria Math" panose="02040503050406030204" pitchFamily="18" charset="0"/>
                          </a:rPr>
                          <m:t>𝐹𝑁</m:t>
                        </m:r>
                      </m:den>
                    </m:f>
                  </m:oMath>
                </a14:m>
                <a:endParaRPr lang="de-DE" sz="1400" b="0" dirty="0"/>
              </a:p>
              <a:p>
                <a:endParaRPr lang="de-DE" sz="1400" b="1" dirty="0"/>
              </a:p>
              <a:p>
                <a:r>
                  <a:rPr lang="de-DE" sz="1400" b="1" dirty="0"/>
                  <a:t>Precision 				</a:t>
                </a:r>
                <a:r>
                  <a:rPr lang="de-DE" sz="1400" dirty="0"/>
                  <a:t> </a:t>
                </a:r>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𝑇𝑃</m:t>
                        </m:r>
                      </m:num>
                      <m:den>
                        <m:r>
                          <a:rPr lang="de-DE" sz="1400" i="1">
                            <a:latin typeface="Cambria Math" panose="02040503050406030204" pitchFamily="18" charset="0"/>
                          </a:rPr>
                          <m:t>𝑇𝑃</m:t>
                        </m:r>
                        <m:r>
                          <a:rPr lang="de-DE" sz="1400" i="1">
                            <a:latin typeface="Cambria Math" panose="02040503050406030204" pitchFamily="18" charset="0"/>
                          </a:rPr>
                          <m:t>+ </m:t>
                        </m:r>
                        <m:r>
                          <a:rPr lang="de-DE" sz="1400" i="1">
                            <a:latin typeface="Cambria Math" panose="02040503050406030204" pitchFamily="18" charset="0"/>
                          </a:rPr>
                          <m:t>𝐹𝑃</m:t>
                        </m:r>
                      </m:den>
                    </m:f>
                  </m:oMath>
                </a14:m>
                <a:endParaRPr lang="de-DE" sz="1400" b="1" dirty="0"/>
              </a:p>
              <a:p>
                <a:endParaRPr lang="de-DE" sz="1400" b="1" dirty="0"/>
              </a:p>
              <a:p>
                <a:r>
                  <a:rPr lang="de-DE" sz="1400" b="1" dirty="0"/>
                  <a:t>Fall-out / </a:t>
                </a:r>
                <a:r>
                  <a:rPr lang="de-DE" sz="1400" b="1" dirty="0" err="1"/>
                  <a:t>Probability</a:t>
                </a:r>
                <a:r>
                  <a:rPr lang="de-DE" sz="1400" b="1" dirty="0"/>
                  <a:t> </a:t>
                </a:r>
                <a:r>
                  <a:rPr lang="de-DE" sz="1400" b="1" dirty="0" err="1"/>
                  <a:t>of</a:t>
                </a:r>
                <a:r>
                  <a:rPr lang="de-DE" sz="1400" b="1" dirty="0"/>
                  <a:t> </a:t>
                </a:r>
                <a:r>
                  <a:rPr lang="de-DE" sz="1400" b="1" dirty="0" err="1"/>
                  <a:t>false</a:t>
                </a:r>
                <a:r>
                  <a:rPr lang="de-DE" sz="1400" b="1" dirty="0"/>
                  <a:t>-alarm</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𝐹𝑃</m:t>
                        </m:r>
                      </m:num>
                      <m:den>
                        <m:r>
                          <a:rPr lang="de-DE" sz="1400" b="0" i="1" smtClean="0">
                            <a:latin typeface="Cambria Math" panose="02040503050406030204" pitchFamily="18" charset="0"/>
                          </a:rPr>
                          <m:t>𝐹𝑃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den>
                    </m:f>
                  </m:oMath>
                </a14:m>
                <a:endParaRPr lang="de-DE" sz="1400" b="0" dirty="0"/>
              </a:p>
              <a:p>
                <a:endParaRPr lang="de-DE" sz="1400" dirty="0"/>
              </a:p>
              <a:p>
                <a:r>
                  <a:rPr lang="de-DE" sz="1400" b="1" dirty="0" err="1"/>
                  <a:t>Specificity</a:t>
                </a:r>
                <a:r>
                  <a:rPr lang="de-DE" sz="1400" dirty="0"/>
                  <a:t>:				</a:t>
                </a:r>
                <a14:m>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𝑇𝑁</m:t>
                        </m:r>
                      </m:num>
                      <m:den>
                        <m:r>
                          <a:rPr lang="de-DE" sz="1400" b="0" i="1" smtClean="0">
                            <a:latin typeface="Cambria Math" panose="02040503050406030204" pitchFamily="18" charset="0"/>
                          </a:rPr>
                          <m:t>𝐹𝑃</m:t>
                        </m:r>
                        <m:r>
                          <a:rPr lang="de-DE" sz="1400" b="0" i="1" smtClean="0">
                            <a:latin typeface="Cambria Math" panose="02040503050406030204" pitchFamily="18" charset="0"/>
                          </a:rPr>
                          <m:t>+</m:t>
                        </m:r>
                        <m:r>
                          <a:rPr lang="de-DE" sz="1400" b="0" i="1" smtClean="0">
                            <a:latin typeface="Cambria Math" panose="02040503050406030204" pitchFamily="18" charset="0"/>
                          </a:rPr>
                          <m:t>𝑇𝑁</m:t>
                        </m:r>
                      </m:den>
                    </m:f>
                  </m:oMath>
                </a14:m>
                <a:endParaRPr lang="en-US" sz="1400" dirty="0"/>
              </a:p>
              <a:p>
                <a:endParaRPr lang="en-US" dirty="0"/>
              </a:p>
            </p:txBody>
          </p:sp>
        </mc:Choice>
        <mc:Fallback xmlns="">
          <p:sp>
            <p:nvSpPr>
              <p:cNvPr id="6" name="Content Placeholder 5">
                <a:extLst>
                  <a:ext uri="{FF2B5EF4-FFF2-40B4-BE49-F238E27FC236}">
                    <a16:creationId xmlns:a16="http://schemas.microsoft.com/office/drawing/2014/main" id="{F74E15B2-30F2-464B-A04F-690FD7DB64C2}"/>
                  </a:ext>
                </a:extLst>
              </p:cNvPr>
              <p:cNvSpPr>
                <a:spLocks noGrp="1" noRot="1" noChangeAspect="1" noMove="1" noResize="1" noEditPoints="1" noAdjustHandles="1" noChangeArrowheads="1" noChangeShapeType="1" noTextEdit="1"/>
              </p:cNvSpPr>
              <p:nvPr>
                <p:ph idx="1"/>
              </p:nvPr>
            </p:nvSpPr>
            <p:spPr>
              <a:xfrm>
                <a:off x="481013" y="1763713"/>
                <a:ext cx="5614988" cy="4315081"/>
              </a:xfrm>
              <a:blipFill>
                <a:blip r:embed="rId2"/>
                <a:stretch>
                  <a:fillRect l="-1954" t="-282"/>
                </a:stretch>
              </a:blipFill>
            </p:spPr>
            <p:txBody>
              <a:bodyPr/>
              <a:lstStyle/>
              <a:p>
                <a:r>
                  <a:rPr lang="de-DE">
                    <a:noFill/>
                  </a:rPr>
                  <a:t> </a:t>
                </a:r>
              </a:p>
            </p:txBody>
          </p:sp>
        </mc:Fallback>
      </mc:AlternateContent>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a:t>
            </a:r>
            <a:endParaRPr lang="en-US" dirty="0"/>
          </a:p>
        </p:txBody>
      </p:sp>
      <p:pic>
        <p:nvPicPr>
          <p:cNvPr id="9" name="Inhaltsplatzhalter 13" descr="Ein Bild, das Screenshot enthält.&#10;&#10;Automatisch generierte Beschreibung">
            <a:extLst>
              <a:ext uri="{FF2B5EF4-FFF2-40B4-BE49-F238E27FC236}">
                <a16:creationId xmlns:a16="http://schemas.microsoft.com/office/drawing/2014/main" id="{56C3C471-49EF-4FC5-9959-158B4C84AAD3}"/>
              </a:ext>
            </a:extLst>
          </p:cNvPr>
          <p:cNvPicPr>
            <a:picLocks noChangeAspect="1"/>
          </p:cNvPicPr>
          <p:nvPr/>
        </p:nvPicPr>
        <p:blipFill>
          <a:blip r:embed="rId3"/>
          <a:stretch>
            <a:fillRect/>
          </a:stretch>
        </p:blipFill>
        <p:spPr>
          <a:xfrm>
            <a:off x="6275389" y="3453726"/>
            <a:ext cx="5545135" cy="1298728"/>
          </a:xfrm>
          <a:prstGeom prst="rect">
            <a:avLst/>
          </a:prstGeom>
        </p:spPr>
      </p:pic>
      <p:sp>
        <p:nvSpPr>
          <p:cNvPr id="10" name="Footer Placeholder 5">
            <a:extLst>
              <a:ext uri="{FF2B5EF4-FFF2-40B4-BE49-F238E27FC236}">
                <a16:creationId xmlns:a16="http://schemas.microsoft.com/office/drawing/2014/main" id="{1F4708D4-41F2-4FFB-8BAC-70D0E241BDB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68757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A15145F4-60B8-4F95-9F9D-D077E1AD5334}"/>
              </a:ext>
            </a:extLst>
          </p:cNvPr>
          <p:cNvPicPr>
            <a:picLocks noGrp="1" noChangeAspect="1"/>
          </p:cNvPicPr>
          <p:nvPr>
            <p:ph idx="1"/>
          </p:nvPr>
        </p:nvPicPr>
        <p:blipFill>
          <a:blip r:embed="rId2"/>
          <a:stretch>
            <a:fillRect/>
          </a:stretch>
        </p:blipFill>
        <p:spPr>
          <a:xfrm>
            <a:off x="3242020" y="1763713"/>
            <a:ext cx="5707960" cy="4437062"/>
          </a:xfrm>
        </p:spPr>
      </p:pic>
      <p:sp>
        <p:nvSpPr>
          <p:cNvPr id="3" name="Textplatzhalter 2">
            <a:extLst>
              <a:ext uri="{FF2B5EF4-FFF2-40B4-BE49-F238E27FC236}">
                <a16:creationId xmlns:a16="http://schemas.microsoft.com/office/drawing/2014/main" id="{8341ADF3-E791-4F04-AE92-338661D68DE9}"/>
              </a:ext>
            </a:extLst>
          </p:cNvPr>
          <p:cNvSpPr>
            <a:spLocks noGrp="1"/>
          </p:cNvSpPr>
          <p:nvPr>
            <p:ph type="body" sz="quarter" idx="13"/>
          </p:nvPr>
        </p:nvSpPr>
        <p:spPr/>
        <p:txBody>
          <a:bodyPr/>
          <a:lstStyle/>
          <a:p>
            <a:endParaRPr lang="de-DE"/>
          </a:p>
        </p:txBody>
      </p:sp>
      <p:sp>
        <p:nvSpPr>
          <p:cNvPr id="4" name="Textplatzhalter 3">
            <a:extLst>
              <a:ext uri="{FF2B5EF4-FFF2-40B4-BE49-F238E27FC236}">
                <a16:creationId xmlns:a16="http://schemas.microsoft.com/office/drawing/2014/main" id="{11C0AE67-E584-4700-8890-42A1E24CCCDD}"/>
              </a:ext>
            </a:extLst>
          </p:cNvPr>
          <p:cNvSpPr>
            <a:spLocks noGrp="1"/>
          </p:cNvSpPr>
          <p:nvPr>
            <p:ph type="body" sz="quarter" idx="15"/>
          </p:nvPr>
        </p:nvSpPr>
        <p:spPr/>
        <p:txBody>
          <a:bodyPr/>
          <a:lstStyle/>
          <a:p>
            <a:endParaRPr lang="de-DE"/>
          </a:p>
        </p:txBody>
      </p:sp>
      <p:sp>
        <p:nvSpPr>
          <p:cNvPr id="5" name="Titel 4">
            <a:extLst>
              <a:ext uri="{FF2B5EF4-FFF2-40B4-BE49-F238E27FC236}">
                <a16:creationId xmlns:a16="http://schemas.microsoft.com/office/drawing/2014/main" id="{9F51D1BC-ABB8-4E6A-A712-86AAA055043C}"/>
              </a:ext>
            </a:extLst>
          </p:cNvPr>
          <p:cNvSpPr>
            <a:spLocks noGrp="1"/>
          </p:cNvSpPr>
          <p:nvPr>
            <p:ph type="title"/>
          </p:nvPr>
        </p:nvSpPr>
        <p:spPr/>
        <p:txBody>
          <a:bodyPr/>
          <a:lstStyle/>
          <a:p>
            <a:r>
              <a:rPr lang="de-DE"/>
              <a:t>Data Science mit Python</a:t>
            </a:r>
            <a:endParaRPr lang="de-DE" dirty="0"/>
          </a:p>
        </p:txBody>
      </p:sp>
      <p:sp>
        <p:nvSpPr>
          <p:cNvPr id="6" name="Textplatzhalter 5">
            <a:extLst>
              <a:ext uri="{FF2B5EF4-FFF2-40B4-BE49-F238E27FC236}">
                <a16:creationId xmlns:a16="http://schemas.microsoft.com/office/drawing/2014/main" id="{1848E287-FB02-448D-A690-832BCA60B1C2}"/>
              </a:ext>
            </a:extLst>
          </p:cNvPr>
          <p:cNvSpPr>
            <a:spLocks noGrp="1"/>
          </p:cNvSpPr>
          <p:nvPr>
            <p:ph type="body" sz="quarter" idx="14"/>
          </p:nvPr>
        </p:nvSpPr>
        <p:spPr/>
        <p:txBody>
          <a:bodyPr/>
          <a:lstStyle/>
          <a:p>
            <a:endParaRPr lang="de-DE"/>
          </a:p>
        </p:txBody>
      </p:sp>
      <p:sp>
        <p:nvSpPr>
          <p:cNvPr id="16" name="Footer Placeholder 5">
            <a:extLst>
              <a:ext uri="{FF2B5EF4-FFF2-40B4-BE49-F238E27FC236}">
                <a16:creationId xmlns:a16="http://schemas.microsoft.com/office/drawing/2014/main" id="{3358B550-1580-4AE4-BE46-03CECE9E13F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0408570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r>
              <a:rPr lang="de-DE" sz="700" dirty="0"/>
              <a:t>https://github.com/blueberrymusic/Deep-Learning-A-Visual-Approach</a:t>
            </a:r>
          </a:p>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Konfusionsmatrix</a:t>
            </a:r>
            <a:endParaRPr lang="en-US" dirty="0"/>
          </a:p>
        </p:txBody>
      </p:sp>
      <p:pic>
        <p:nvPicPr>
          <p:cNvPr id="18" name="Inhaltsplatzhalter 17">
            <a:extLst>
              <a:ext uri="{FF2B5EF4-FFF2-40B4-BE49-F238E27FC236}">
                <a16:creationId xmlns:a16="http://schemas.microsoft.com/office/drawing/2014/main" id="{2098EFBC-4C8B-4785-9043-7AE497742947}"/>
              </a:ext>
            </a:extLst>
          </p:cNvPr>
          <p:cNvPicPr>
            <a:picLocks noGrp="1" noChangeAspect="1"/>
          </p:cNvPicPr>
          <p:nvPr>
            <p:ph idx="1"/>
          </p:nvPr>
        </p:nvPicPr>
        <p:blipFill>
          <a:blip r:embed="rId2"/>
          <a:stretch>
            <a:fillRect/>
          </a:stretch>
        </p:blipFill>
        <p:spPr>
          <a:xfrm>
            <a:off x="492281" y="2472257"/>
            <a:ext cx="3999851" cy="1286470"/>
          </a:xfrm>
        </p:spPr>
      </p:pic>
      <p:sp>
        <p:nvSpPr>
          <p:cNvPr id="22" name="Textfeld 21">
            <a:extLst>
              <a:ext uri="{FF2B5EF4-FFF2-40B4-BE49-F238E27FC236}">
                <a16:creationId xmlns:a16="http://schemas.microsoft.com/office/drawing/2014/main" id="{4FADF70B-1A9B-4A17-B20F-2612DC439EA5}"/>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pic>
        <p:nvPicPr>
          <p:cNvPr id="24" name="Grafik 23">
            <a:extLst>
              <a:ext uri="{FF2B5EF4-FFF2-40B4-BE49-F238E27FC236}">
                <a16:creationId xmlns:a16="http://schemas.microsoft.com/office/drawing/2014/main" id="{CAEBAF0B-F52C-4BED-B9B8-B579AAFFEA5D}"/>
              </a:ext>
            </a:extLst>
          </p:cNvPr>
          <p:cNvPicPr>
            <a:picLocks noChangeAspect="1"/>
          </p:cNvPicPr>
          <p:nvPr/>
        </p:nvPicPr>
        <p:blipFill>
          <a:blip r:embed="rId3"/>
          <a:stretch>
            <a:fillRect/>
          </a:stretch>
        </p:blipFill>
        <p:spPr>
          <a:xfrm>
            <a:off x="604813" y="4193521"/>
            <a:ext cx="3912340" cy="1077488"/>
          </a:xfrm>
          <a:prstGeom prst="rect">
            <a:avLst/>
          </a:prstGeom>
        </p:spPr>
      </p:pic>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4"/>
          <a:stretch>
            <a:fillRect/>
          </a:stretch>
        </p:blipFill>
        <p:spPr>
          <a:xfrm>
            <a:off x="5622417" y="2347442"/>
            <a:ext cx="6077302" cy="2822570"/>
          </a:xfrm>
          <a:prstGeom prst="rect">
            <a:avLst/>
          </a:prstGeom>
        </p:spPr>
      </p:pic>
      <p:sp>
        <p:nvSpPr>
          <p:cNvPr id="29" name="Footer Placeholder 5">
            <a:extLst>
              <a:ext uri="{FF2B5EF4-FFF2-40B4-BE49-F238E27FC236}">
                <a16:creationId xmlns:a16="http://schemas.microsoft.com/office/drawing/2014/main" id="{7FD7337C-245E-456E-A132-59004AC3244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4063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err="1"/>
              <a:t>Accuracy</a:t>
            </a:r>
            <a:r>
              <a:rPr lang="de-DE" dirty="0"/>
              <a:t> (Genauigkeit)</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10" name="Grafik 9">
            <a:extLst>
              <a:ext uri="{FF2B5EF4-FFF2-40B4-BE49-F238E27FC236}">
                <a16:creationId xmlns:a16="http://schemas.microsoft.com/office/drawing/2014/main" id="{10AA5D38-43C7-4B54-AE56-9D6C90DE2BF1}"/>
              </a:ext>
            </a:extLst>
          </p:cNvPr>
          <p:cNvPicPr>
            <a:picLocks noChangeAspect="1"/>
          </p:cNvPicPr>
          <p:nvPr/>
        </p:nvPicPr>
        <p:blipFill>
          <a:blip r:embed="rId3"/>
          <a:stretch>
            <a:fillRect/>
          </a:stretch>
        </p:blipFill>
        <p:spPr>
          <a:xfrm>
            <a:off x="5784111" y="2384695"/>
            <a:ext cx="6105309" cy="2824723"/>
          </a:xfrm>
          <a:prstGeom prst="rect">
            <a:avLst/>
          </a:prstGeom>
        </p:spPr>
      </p:pic>
      <p:sp>
        <p:nvSpPr>
          <p:cNvPr id="16" name="Textfeld 15">
            <a:extLst>
              <a:ext uri="{FF2B5EF4-FFF2-40B4-BE49-F238E27FC236}">
                <a16:creationId xmlns:a16="http://schemas.microsoft.com/office/drawing/2014/main" id="{B378A47C-565D-493E-8709-F903EF953EE5}"/>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7" name="Footer Placeholder 5">
            <a:extLst>
              <a:ext uri="{FF2B5EF4-FFF2-40B4-BE49-F238E27FC236}">
                <a16:creationId xmlns:a16="http://schemas.microsoft.com/office/drawing/2014/main" id="{8807B77B-A3D8-4C18-825C-E6FC12CB930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723CEC21-92B9-5BB0-4FFB-800219D38891}"/>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82924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Precision (Präzision oder positive </a:t>
            </a:r>
            <a:r>
              <a:rPr lang="de-DE" dirty="0" err="1"/>
              <a:t>predictive</a:t>
            </a:r>
            <a:r>
              <a:rPr lang="de-DE" dirty="0"/>
              <a:t> </a:t>
            </a:r>
            <a:r>
              <a:rPr lang="de-DE" dirty="0" err="1"/>
              <a:t>value</a:t>
            </a:r>
            <a:r>
              <a:rPr lang="de-DE" dirty="0"/>
              <a:t>)</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6" name="Grafik 5">
            <a:extLst>
              <a:ext uri="{FF2B5EF4-FFF2-40B4-BE49-F238E27FC236}">
                <a16:creationId xmlns:a16="http://schemas.microsoft.com/office/drawing/2014/main" id="{268A1E79-1FC5-42B4-973B-2FC002FA4A5F}"/>
              </a:ext>
            </a:extLst>
          </p:cNvPr>
          <p:cNvPicPr>
            <a:picLocks noChangeAspect="1"/>
          </p:cNvPicPr>
          <p:nvPr/>
        </p:nvPicPr>
        <p:blipFill>
          <a:blip r:embed="rId3"/>
          <a:stretch>
            <a:fillRect/>
          </a:stretch>
        </p:blipFill>
        <p:spPr>
          <a:xfrm>
            <a:off x="5831510" y="2623242"/>
            <a:ext cx="5877890" cy="2692509"/>
          </a:xfrm>
          <a:prstGeom prst="rect">
            <a:avLst/>
          </a:prstGeom>
        </p:spPr>
      </p:pic>
      <p:sp>
        <p:nvSpPr>
          <p:cNvPr id="13" name="Textfeld 12">
            <a:extLst>
              <a:ext uri="{FF2B5EF4-FFF2-40B4-BE49-F238E27FC236}">
                <a16:creationId xmlns:a16="http://schemas.microsoft.com/office/drawing/2014/main" id="{099A4238-ABB5-4F53-9D6B-2271739E49C0}"/>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5" name="Footer Placeholder 5">
            <a:extLst>
              <a:ext uri="{FF2B5EF4-FFF2-40B4-BE49-F238E27FC236}">
                <a16:creationId xmlns:a16="http://schemas.microsoft.com/office/drawing/2014/main" id="{486693F1-516C-437F-A244-B81FB38391C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4CF18168-0411-947C-EE89-3C7E09847BB3}"/>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2608004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de-DE" dirty="0"/>
              <a:t>Metriken für Klassifikation</a:t>
            </a:r>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Recall (Sensitivität, </a:t>
            </a:r>
            <a:r>
              <a:rPr lang="de-DE" dirty="0" err="1"/>
              <a:t>hit</a:t>
            </a:r>
            <a:r>
              <a:rPr lang="de-DE" dirty="0"/>
              <a:t> rate, </a:t>
            </a:r>
            <a:r>
              <a:rPr lang="de-DE" dirty="0" err="1"/>
              <a:t>true</a:t>
            </a:r>
            <a:r>
              <a:rPr lang="de-DE" dirty="0"/>
              <a:t> positive rate)</a:t>
            </a:r>
            <a:endParaRPr lang="en-US" dirty="0"/>
          </a:p>
        </p:txBody>
      </p:sp>
      <p:pic>
        <p:nvPicPr>
          <p:cNvPr id="28" name="Grafik 27">
            <a:extLst>
              <a:ext uri="{FF2B5EF4-FFF2-40B4-BE49-F238E27FC236}">
                <a16:creationId xmlns:a16="http://schemas.microsoft.com/office/drawing/2014/main" id="{1CC6494E-7476-4FB2-AAC3-E1A152A5F5F9}"/>
              </a:ext>
            </a:extLst>
          </p:cNvPr>
          <p:cNvPicPr>
            <a:picLocks noChangeAspect="1"/>
          </p:cNvPicPr>
          <p:nvPr/>
        </p:nvPicPr>
        <p:blipFill>
          <a:blip r:embed="rId2"/>
          <a:stretch>
            <a:fillRect/>
          </a:stretch>
        </p:blipFill>
        <p:spPr>
          <a:xfrm>
            <a:off x="706616" y="2623242"/>
            <a:ext cx="4519969" cy="2099275"/>
          </a:xfrm>
          <a:prstGeom prst="rect">
            <a:avLst/>
          </a:prstGeom>
        </p:spPr>
      </p:pic>
      <p:pic>
        <p:nvPicPr>
          <p:cNvPr id="10" name="Grafik 9">
            <a:extLst>
              <a:ext uri="{FF2B5EF4-FFF2-40B4-BE49-F238E27FC236}">
                <a16:creationId xmlns:a16="http://schemas.microsoft.com/office/drawing/2014/main" id="{B741706F-E16F-4562-85F5-0BBF8BED3C70}"/>
              </a:ext>
            </a:extLst>
          </p:cNvPr>
          <p:cNvPicPr>
            <a:picLocks noChangeAspect="1"/>
          </p:cNvPicPr>
          <p:nvPr/>
        </p:nvPicPr>
        <p:blipFill>
          <a:blip r:embed="rId3"/>
          <a:stretch>
            <a:fillRect/>
          </a:stretch>
        </p:blipFill>
        <p:spPr>
          <a:xfrm>
            <a:off x="5831510" y="2623242"/>
            <a:ext cx="5877890" cy="2785685"/>
          </a:xfrm>
          <a:prstGeom prst="rect">
            <a:avLst/>
          </a:prstGeom>
        </p:spPr>
      </p:pic>
      <p:sp>
        <p:nvSpPr>
          <p:cNvPr id="15" name="Textfeld 14">
            <a:extLst>
              <a:ext uri="{FF2B5EF4-FFF2-40B4-BE49-F238E27FC236}">
                <a16:creationId xmlns:a16="http://schemas.microsoft.com/office/drawing/2014/main" id="{EB5D66E7-BC86-45BA-807B-A921CE6614B8}"/>
              </a:ext>
            </a:extLst>
          </p:cNvPr>
          <p:cNvSpPr txBox="1"/>
          <p:nvPr/>
        </p:nvSpPr>
        <p:spPr>
          <a:xfrm>
            <a:off x="478907" y="1745075"/>
            <a:ext cx="5030978" cy="584775"/>
          </a:xfrm>
          <a:prstGeom prst="rect">
            <a:avLst/>
          </a:prstGeom>
          <a:noFill/>
        </p:spPr>
        <p:txBody>
          <a:bodyPr wrap="square">
            <a:spAutoFit/>
          </a:bodyPr>
          <a:lstStyle/>
          <a:p>
            <a:r>
              <a:rPr lang="de-DE" dirty="0"/>
              <a:t>Modellperformance für eine </a:t>
            </a:r>
          </a:p>
          <a:p>
            <a:r>
              <a:rPr lang="de-DE" dirty="0"/>
              <a:t>binäre Klassifikationsaufgabe</a:t>
            </a:r>
          </a:p>
        </p:txBody>
      </p:sp>
      <p:sp>
        <p:nvSpPr>
          <p:cNvPr id="16" name="Footer Placeholder 5">
            <a:extLst>
              <a:ext uri="{FF2B5EF4-FFF2-40B4-BE49-F238E27FC236}">
                <a16:creationId xmlns:a16="http://schemas.microsoft.com/office/drawing/2014/main" id="{9DC35F43-8C03-4AA9-B576-FE0EB626FCE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
        <p:nvSpPr>
          <p:cNvPr id="2" name="Text Placeholder 7">
            <a:extLst>
              <a:ext uri="{FF2B5EF4-FFF2-40B4-BE49-F238E27FC236}">
                <a16:creationId xmlns:a16="http://schemas.microsoft.com/office/drawing/2014/main" id="{D1EA535F-2ADF-8BBF-66EF-D2AF68FF6518}"/>
              </a:ext>
            </a:extLst>
          </p:cNvPr>
          <p:cNvSpPr>
            <a:spLocks noGrp="1"/>
          </p:cNvSpPr>
          <p:nvPr>
            <p:ph type="body" sz="quarter" idx="15"/>
          </p:nvPr>
        </p:nvSpPr>
        <p:spPr>
          <a:xfrm>
            <a:off x="479505" y="6220275"/>
            <a:ext cx="11229895" cy="215444"/>
          </a:xfrm>
        </p:spPr>
        <p:txBody>
          <a:bodyPr/>
          <a:lstStyle/>
          <a:p>
            <a:r>
              <a:rPr lang="de-DE" sz="700" dirty="0"/>
              <a:t>https://github.com/blueberrymusic/Deep-Learning-A-Visual-Approach</a:t>
            </a:r>
          </a:p>
          <a:p>
            <a:endParaRPr lang="en-US" dirty="0"/>
          </a:p>
        </p:txBody>
      </p:sp>
    </p:spTree>
    <p:extLst>
      <p:ext uri="{BB962C8B-B14F-4D97-AF65-F5344CB8AC3E}">
        <p14:creationId xmlns:p14="http://schemas.microsoft.com/office/powerpoint/2010/main" val="12167184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a:t>Wie messen wir Modellperformance?</a:t>
            </a:r>
            <a:br>
              <a:rPr lang="en-US"/>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a:t>Precision-Recall Trade-off</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a:t>https://github.com/blueberrymusic/Deep-Learning-A-Visual-Approach</a:t>
            </a:r>
            <a:endParaRPr lang="de-DE" dirty="0"/>
          </a:p>
        </p:txBody>
      </p:sp>
      <p:pic>
        <p:nvPicPr>
          <p:cNvPr id="6" name="Grafik 5">
            <a:extLst>
              <a:ext uri="{FF2B5EF4-FFF2-40B4-BE49-F238E27FC236}">
                <a16:creationId xmlns:a16="http://schemas.microsoft.com/office/drawing/2014/main" id="{32319AB3-DF99-46DB-9A6B-21F4B1D9FB9B}"/>
              </a:ext>
            </a:extLst>
          </p:cNvPr>
          <p:cNvPicPr>
            <a:picLocks noChangeAspect="1"/>
          </p:cNvPicPr>
          <p:nvPr/>
        </p:nvPicPr>
        <p:blipFill>
          <a:blip r:embed="rId3"/>
          <a:stretch>
            <a:fillRect/>
          </a:stretch>
        </p:blipFill>
        <p:spPr>
          <a:xfrm>
            <a:off x="643590" y="2733778"/>
            <a:ext cx="3997519" cy="1299075"/>
          </a:xfrm>
          <a:prstGeom prst="rect">
            <a:avLst/>
          </a:prstGeom>
        </p:spPr>
      </p:pic>
      <p:pic>
        <p:nvPicPr>
          <p:cNvPr id="11" name="Grafik 10">
            <a:extLst>
              <a:ext uri="{FF2B5EF4-FFF2-40B4-BE49-F238E27FC236}">
                <a16:creationId xmlns:a16="http://schemas.microsoft.com/office/drawing/2014/main" id="{436AD12B-65FA-49B4-89C2-00C7ABDCC47A}"/>
              </a:ext>
            </a:extLst>
          </p:cNvPr>
          <p:cNvPicPr>
            <a:picLocks noChangeAspect="1"/>
          </p:cNvPicPr>
          <p:nvPr/>
        </p:nvPicPr>
        <p:blipFill>
          <a:blip r:embed="rId4"/>
          <a:stretch>
            <a:fillRect/>
          </a:stretch>
        </p:blipFill>
        <p:spPr>
          <a:xfrm>
            <a:off x="5169794" y="1253229"/>
            <a:ext cx="6539606" cy="2175771"/>
          </a:xfrm>
          <a:prstGeom prst="rect">
            <a:avLst/>
          </a:prstGeom>
        </p:spPr>
      </p:pic>
      <p:pic>
        <p:nvPicPr>
          <p:cNvPr id="13" name="Grafik 12">
            <a:extLst>
              <a:ext uri="{FF2B5EF4-FFF2-40B4-BE49-F238E27FC236}">
                <a16:creationId xmlns:a16="http://schemas.microsoft.com/office/drawing/2014/main" id="{768540C2-1AA2-4519-B9E9-E684D45064BD}"/>
              </a:ext>
            </a:extLst>
          </p:cNvPr>
          <p:cNvPicPr>
            <a:picLocks noChangeAspect="1"/>
          </p:cNvPicPr>
          <p:nvPr/>
        </p:nvPicPr>
        <p:blipFill>
          <a:blip r:embed="rId5"/>
          <a:stretch>
            <a:fillRect/>
          </a:stretch>
        </p:blipFill>
        <p:spPr>
          <a:xfrm>
            <a:off x="5169794" y="3605085"/>
            <a:ext cx="6539606" cy="2175771"/>
          </a:xfrm>
          <a:prstGeom prst="rect">
            <a:avLst/>
          </a:prstGeom>
        </p:spPr>
      </p:pic>
      <p:sp>
        <p:nvSpPr>
          <p:cNvPr id="20" name="Footer Placeholder 5">
            <a:extLst>
              <a:ext uri="{FF2B5EF4-FFF2-40B4-BE49-F238E27FC236}">
                <a16:creationId xmlns:a16="http://schemas.microsoft.com/office/drawing/2014/main" id="{FD6F2C69-6DC7-4330-B034-B9EC5CB6C60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96520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2B719D4-C882-4855-AFD3-B9426D7DEE97}"/>
              </a:ext>
            </a:extLst>
          </p:cNvPr>
          <p:cNvPicPr>
            <a:picLocks noChangeAspect="1"/>
          </p:cNvPicPr>
          <p:nvPr/>
        </p:nvPicPr>
        <p:blipFill>
          <a:blip r:embed="rId2"/>
          <a:stretch>
            <a:fillRect/>
          </a:stretch>
        </p:blipFill>
        <p:spPr>
          <a:xfrm>
            <a:off x="478907" y="1730870"/>
            <a:ext cx="11229894" cy="4858581"/>
          </a:xfrm>
          <a:prstGeom prst="rect">
            <a:avLst/>
          </a:prstGeom>
        </p:spPr>
      </p:pic>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 – F1-Score (harmonisches Mittel aus Precision und Recall)</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dirty="0"/>
              <a:t>https://github.com/blueberrymusic/Deep-Learning-A-Visual-Approach</a:t>
            </a:r>
          </a:p>
        </p:txBody>
      </p:sp>
      <p:sp>
        <p:nvSpPr>
          <p:cNvPr id="13" name="Footer Placeholder 5">
            <a:extLst>
              <a:ext uri="{FF2B5EF4-FFF2-40B4-BE49-F238E27FC236}">
                <a16:creationId xmlns:a16="http://schemas.microsoft.com/office/drawing/2014/main" id="{430BB089-E805-4253-96CA-BCD6158AD3E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9742479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AC1A07-28D9-452E-AA39-00E3F60BA389}"/>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994A4938-3CF0-4D5D-9B6C-8A5E8CC261C4}"/>
              </a:ext>
            </a:extLst>
          </p:cNvPr>
          <p:cNvSpPr>
            <a:spLocks noGrp="1"/>
          </p:cNvSpPr>
          <p:nvPr>
            <p:ph type="body" sz="quarter" idx="15"/>
          </p:nvPr>
        </p:nvSpPr>
        <p:spPr/>
        <p:txBody>
          <a:bodyPr/>
          <a:lstStyle/>
          <a:p>
            <a:endParaRPr lang="en-US" dirty="0"/>
          </a:p>
        </p:txBody>
      </p:sp>
      <p:sp>
        <p:nvSpPr>
          <p:cNvPr id="3" name="Title 2">
            <a:extLst>
              <a:ext uri="{FF2B5EF4-FFF2-40B4-BE49-F238E27FC236}">
                <a16:creationId xmlns:a16="http://schemas.microsoft.com/office/drawing/2014/main" id="{0D93E662-070E-4E66-B182-C9080F2EA5AA}"/>
              </a:ext>
            </a:extLst>
          </p:cNvPr>
          <p:cNvSpPr>
            <a:spLocks noGrp="1"/>
          </p:cNvSpPr>
          <p:nvPr>
            <p:ph type="title"/>
          </p:nvPr>
        </p:nvSpPr>
        <p:spPr/>
        <p:txBody>
          <a:bodyPr/>
          <a:lstStyle/>
          <a:p>
            <a:r>
              <a:rPr lang="en-US" dirty="0"/>
              <a:t>Wie </a:t>
            </a:r>
            <a:r>
              <a:rPr lang="en-US" dirty="0" err="1"/>
              <a:t>messen</a:t>
            </a:r>
            <a:r>
              <a:rPr lang="en-US" dirty="0"/>
              <a:t> </a:t>
            </a:r>
            <a:r>
              <a:rPr lang="en-US" dirty="0" err="1"/>
              <a:t>wir</a:t>
            </a:r>
            <a:r>
              <a:rPr lang="en-US" dirty="0"/>
              <a:t> </a:t>
            </a:r>
            <a:r>
              <a:rPr lang="en-US" dirty="0" err="1"/>
              <a:t>Modellperformance</a:t>
            </a:r>
            <a:r>
              <a:rPr lang="en-US" dirty="0"/>
              <a:t>?</a:t>
            </a:r>
            <a:br>
              <a:rPr lang="en-US" dirty="0"/>
            </a:br>
            <a:endParaRPr lang="en-US" dirty="0"/>
          </a:p>
        </p:txBody>
      </p:sp>
      <p:sp>
        <p:nvSpPr>
          <p:cNvPr id="4" name="Text Placeholder 3">
            <a:extLst>
              <a:ext uri="{FF2B5EF4-FFF2-40B4-BE49-F238E27FC236}">
                <a16:creationId xmlns:a16="http://schemas.microsoft.com/office/drawing/2014/main" id="{C7AC3B0D-E070-49F9-8DD5-50BE1D5080C4}"/>
              </a:ext>
            </a:extLst>
          </p:cNvPr>
          <p:cNvSpPr>
            <a:spLocks noGrp="1"/>
          </p:cNvSpPr>
          <p:nvPr>
            <p:ph type="body" sz="quarter" idx="14"/>
          </p:nvPr>
        </p:nvSpPr>
        <p:spPr/>
        <p:txBody>
          <a:bodyPr/>
          <a:lstStyle/>
          <a:p>
            <a:r>
              <a:rPr lang="de-DE" dirty="0"/>
              <a:t>Kategorische Fehlermaße – Es gibt noch mehr</a:t>
            </a:r>
            <a:endParaRPr lang="en-US" dirty="0"/>
          </a:p>
        </p:txBody>
      </p:sp>
      <p:sp>
        <p:nvSpPr>
          <p:cNvPr id="14" name="Textfeld 13">
            <a:extLst>
              <a:ext uri="{FF2B5EF4-FFF2-40B4-BE49-F238E27FC236}">
                <a16:creationId xmlns:a16="http://schemas.microsoft.com/office/drawing/2014/main" id="{7A521844-DFFA-4936-8284-1E03CDE1E2CC}"/>
              </a:ext>
            </a:extLst>
          </p:cNvPr>
          <p:cNvSpPr txBox="1"/>
          <p:nvPr/>
        </p:nvSpPr>
        <p:spPr>
          <a:xfrm>
            <a:off x="478907" y="5760393"/>
            <a:ext cx="7028121" cy="338554"/>
          </a:xfrm>
          <a:prstGeom prst="rect">
            <a:avLst/>
          </a:prstGeom>
          <a:noFill/>
        </p:spPr>
        <p:txBody>
          <a:bodyPr wrap="square">
            <a:spAutoFit/>
          </a:bodyPr>
          <a:lstStyle/>
          <a:p>
            <a:r>
              <a:rPr lang="de-DE" dirty="0"/>
              <a:t>https://github.com/blueberrymusic/Deep-Learning-A-Visual-Approach</a:t>
            </a:r>
          </a:p>
        </p:txBody>
      </p:sp>
      <p:pic>
        <p:nvPicPr>
          <p:cNvPr id="9" name="Grafik 8" descr="Ein Bild, das Tisch enthält.&#10;&#10;Automatisch generierte Beschreibung">
            <a:extLst>
              <a:ext uri="{FF2B5EF4-FFF2-40B4-BE49-F238E27FC236}">
                <a16:creationId xmlns:a16="http://schemas.microsoft.com/office/drawing/2014/main" id="{669BD301-0B10-481A-A85E-D569673665C2}"/>
              </a:ext>
            </a:extLst>
          </p:cNvPr>
          <p:cNvPicPr>
            <a:picLocks noChangeAspect="1"/>
          </p:cNvPicPr>
          <p:nvPr/>
        </p:nvPicPr>
        <p:blipFill>
          <a:blip r:embed="rId2"/>
          <a:stretch>
            <a:fillRect/>
          </a:stretch>
        </p:blipFill>
        <p:spPr>
          <a:xfrm>
            <a:off x="6565890" y="75325"/>
            <a:ext cx="5143510" cy="6023622"/>
          </a:xfrm>
          <a:prstGeom prst="rect">
            <a:avLst/>
          </a:prstGeom>
        </p:spPr>
      </p:pic>
      <p:sp>
        <p:nvSpPr>
          <p:cNvPr id="11" name="Footer Placeholder 5">
            <a:extLst>
              <a:ext uri="{FF2B5EF4-FFF2-40B4-BE49-F238E27FC236}">
                <a16:creationId xmlns:a16="http://schemas.microsoft.com/office/drawing/2014/main" id="{267EA50B-377F-4C36-B6E6-F4461DF9547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1561530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03BD3C-C892-49BF-B100-54AAA9832347}"/>
              </a:ext>
            </a:extLst>
          </p:cNvPr>
          <p:cNvSpPr>
            <a:spLocks noGrp="1"/>
          </p:cNvSpPr>
          <p:nvPr>
            <p:ph idx="1"/>
          </p:nvPr>
        </p:nvSpPr>
        <p:spPr>
          <a:xfrm>
            <a:off x="481013" y="1763713"/>
            <a:ext cx="5614988" cy="4437061"/>
          </a:xfrm>
        </p:spPr>
        <p:txBody>
          <a:bodyPr/>
          <a:lstStyle/>
          <a:p>
            <a:pPr marL="0" indent="0">
              <a:buNone/>
            </a:pPr>
            <a:r>
              <a:rPr lang="de-DE" sz="1400" dirty="0"/>
              <a:t>Idee: Optimierung </a:t>
            </a:r>
          </a:p>
          <a:p>
            <a:pPr marL="285750" indent="-285750">
              <a:buFont typeface="Arial" panose="020B0604020202020204" pitchFamily="34" charset="0"/>
              <a:buChar char="•"/>
            </a:pPr>
            <a:r>
              <a:rPr lang="de-DE" sz="1400" dirty="0"/>
              <a:t>hohe Detektionsrate (Fokus auf Recall / </a:t>
            </a:r>
            <a:r>
              <a:rPr lang="de-DE" sz="1400" dirty="0" err="1"/>
              <a:t>Sensitivity</a:t>
            </a:r>
            <a:r>
              <a:rPr lang="de-DE" sz="1400" dirty="0"/>
              <a:t>),</a:t>
            </a:r>
          </a:p>
          <a:p>
            <a:pPr marL="285750" indent="-285750">
              <a:buFont typeface="Arial" panose="020B0604020202020204" pitchFamily="34" charset="0"/>
              <a:buChar char="•"/>
            </a:pPr>
            <a:r>
              <a:rPr lang="de-DE" sz="1400" dirty="0"/>
              <a:t>oder eine niedrige Fehlalarmquote (Fokus auf Fallout)</a:t>
            </a:r>
          </a:p>
          <a:p>
            <a:pPr marL="285750" indent="-285750">
              <a:buFont typeface="Wingdings" panose="05000000000000000000" pitchFamily="2" charset="2"/>
              <a:buChar char="à"/>
            </a:pPr>
            <a:r>
              <a:rPr lang="de-DE" sz="1400" b="1" dirty="0">
                <a:sym typeface="Wingdings" panose="05000000000000000000" pitchFamily="2" charset="2"/>
              </a:rPr>
              <a:t>Trade-off</a:t>
            </a:r>
          </a:p>
          <a:p>
            <a:pPr marL="285750" indent="-285750">
              <a:buFont typeface="Wingdings" panose="05000000000000000000" pitchFamily="2" charset="2"/>
              <a:buChar char="à"/>
            </a:pPr>
            <a:r>
              <a:rPr lang="de-DE" sz="1400" b="1" dirty="0"/>
              <a:t>ROC-Kurve</a:t>
            </a:r>
            <a:r>
              <a:rPr lang="de-DE" sz="1400" dirty="0"/>
              <a:t> (Receiver Operating </a:t>
            </a:r>
            <a:r>
              <a:rPr lang="de-DE" sz="1400" dirty="0" err="1"/>
              <a:t>Characteristic</a:t>
            </a:r>
            <a:r>
              <a:rPr lang="de-DE" sz="1400" dirty="0"/>
              <a:t>) beschreibt die Stärke des Trade-offs: alle möglichen Kombinationen aus Recall/Fallout abhängig von einem Modellparameter</a:t>
            </a:r>
          </a:p>
          <a:p>
            <a:pPr marL="285750" indent="-285750">
              <a:buFont typeface="Wingdings" panose="05000000000000000000" pitchFamily="2" charset="2"/>
              <a:buChar char="à"/>
            </a:pPr>
            <a:endParaRPr lang="de-DE" sz="1400" dirty="0"/>
          </a:p>
          <a:p>
            <a:pPr marL="0" indent="0">
              <a:buNone/>
            </a:pPr>
            <a:r>
              <a:rPr lang="de-DE" sz="1400" dirty="0">
                <a:sym typeface="Wingdings" panose="05000000000000000000" pitchFamily="2" charset="2"/>
              </a:rPr>
              <a:t> </a:t>
            </a:r>
            <a:r>
              <a:rPr lang="de-DE" sz="1400" b="1" dirty="0"/>
              <a:t>AUC (Area </a:t>
            </a:r>
            <a:r>
              <a:rPr lang="de-DE" sz="1400" b="1" dirty="0" err="1"/>
              <a:t>under</a:t>
            </a:r>
            <a:r>
              <a:rPr lang="de-DE" sz="1400" b="1" dirty="0"/>
              <a:t> </a:t>
            </a:r>
            <a:r>
              <a:rPr lang="de-DE" sz="1400" b="1" dirty="0" err="1"/>
              <a:t>the</a:t>
            </a:r>
            <a:r>
              <a:rPr lang="de-DE" sz="1400" b="1" dirty="0"/>
              <a:t> </a:t>
            </a:r>
            <a:r>
              <a:rPr lang="de-DE" sz="1400" b="1" dirty="0" err="1"/>
              <a:t>curve</a:t>
            </a:r>
            <a:r>
              <a:rPr lang="de-DE" sz="1400" b="1" dirty="0"/>
              <a:t>)</a:t>
            </a:r>
            <a:r>
              <a:rPr lang="de-DE" sz="1400" dirty="0"/>
              <a:t> ist ein übliches </a:t>
            </a:r>
            <a:r>
              <a:rPr lang="de-DE" sz="1400" dirty="0" err="1"/>
              <a:t>Gütemaß</a:t>
            </a:r>
            <a:r>
              <a:rPr lang="de-DE" sz="1400" dirty="0"/>
              <a:t> für Klassifizierungsmodelle (0,5 </a:t>
            </a:r>
            <a:r>
              <a:rPr lang="de-DE" sz="1400" dirty="0">
                <a:sym typeface="Wingdings" panose="05000000000000000000" pitchFamily="2" charset="2"/>
              </a:rPr>
              <a:t> </a:t>
            </a:r>
            <a:r>
              <a:rPr lang="de-DE" sz="1400" dirty="0"/>
              <a:t>schlecht, 1 </a:t>
            </a:r>
            <a:r>
              <a:rPr lang="de-DE" sz="1400" dirty="0">
                <a:sym typeface="Wingdings" panose="05000000000000000000" pitchFamily="2" charset="2"/>
              </a:rPr>
              <a:t> </a:t>
            </a:r>
            <a:r>
              <a:rPr lang="de-DE" sz="1400" dirty="0"/>
              <a:t>perfekt).</a:t>
            </a:r>
          </a:p>
          <a:p>
            <a:endParaRPr lang="en-US" dirty="0"/>
          </a:p>
        </p:txBody>
      </p:sp>
      <p:sp>
        <p:nvSpPr>
          <p:cNvPr id="3" name="Text Placeholder 2">
            <a:extLst>
              <a:ext uri="{FF2B5EF4-FFF2-40B4-BE49-F238E27FC236}">
                <a16:creationId xmlns:a16="http://schemas.microsoft.com/office/drawing/2014/main" id="{C99D8068-84F6-4BF2-8745-B2D1484E9068}"/>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661A12BE-5316-426D-9BBE-91F8790706E4}"/>
              </a:ext>
            </a:extLst>
          </p:cNvPr>
          <p:cNvSpPr>
            <a:spLocks noGrp="1"/>
          </p:cNvSpPr>
          <p:nvPr>
            <p:ph type="body" sz="quarter" idx="15"/>
          </p:nvPr>
        </p:nvSpPr>
        <p:spPr/>
        <p:txBody>
          <a:bodyPr/>
          <a:lstStyle/>
          <a:p>
            <a:r>
              <a:rPr lang="de-DE" dirty="0"/>
              <a:t>Quelle: Abbildungen aus Wikipedia Commons.</a:t>
            </a:r>
            <a:endParaRPr lang="en-US" dirty="0"/>
          </a:p>
        </p:txBody>
      </p:sp>
      <p:sp>
        <p:nvSpPr>
          <p:cNvPr id="5" name="Title 4">
            <a:extLst>
              <a:ext uri="{FF2B5EF4-FFF2-40B4-BE49-F238E27FC236}">
                <a16:creationId xmlns:a16="http://schemas.microsoft.com/office/drawing/2014/main" id="{28B6BA75-AABB-4159-95AD-1490F5A194F5}"/>
              </a:ext>
            </a:extLst>
          </p:cNvPr>
          <p:cNvSpPr>
            <a:spLocks noGrp="1"/>
          </p:cNvSpPr>
          <p:nvPr>
            <p:ph type="title"/>
          </p:nvPr>
        </p:nvSpPr>
        <p:spPr/>
        <p:txBody>
          <a:bodyPr/>
          <a:lstStyle/>
          <a:p>
            <a:r>
              <a:rPr lang="en-US" dirty="0" err="1"/>
              <a:t>Metriken</a:t>
            </a:r>
            <a:r>
              <a:rPr lang="en-US" dirty="0"/>
              <a:t> für </a:t>
            </a:r>
            <a:r>
              <a:rPr lang="en-US" dirty="0" err="1"/>
              <a:t>Klassifikation</a:t>
            </a:r>
            <a:endParaRPr lang="en-US" dirty="0"/>
          </a:p>
        </p:txBody>
      </p:sp>
      <p:sp>
        <p:nvSpPr>
          <p:cNvPr id="6" name="Text Placeholder 5">
            <a:extLst>
              <a:ext uri="{FF2B5EF4-FFF2-40B4-BE49-F238E27FC236}">
                <a16:creationId xmlns:a16="http://schemas.microsoft.com/office/drawing/2014/main" id="{27151624-CDF1-46D7-9AB9-186C3F354606}"/>
              </a:ext>
            </a:extLst>
          </p:cNvPr>
          <p:cNvSpPr>
            <a:spLocks noGrp="1"/>
          </p:cNvSpPr>
          <p:nvPr>
            <p:ph type="body" sz="quarter" idx="14"/>
          </p:nvPr>
        </p:nvSpPr>
        <p:spPr/>
        <p:txBody>
          <a:bodyPr/>
          <a:lstStyle/>
          <a:p>
            <a:r>
              <a:rPr lang="de-DE" dirty="0"/>
              <a:t>Die ROC Kurve</a:t>
            </a:r>
            <a:endParaRPr lang="en-US" dirty="0"/>
          </a:p>
          <a:p>
            <a:endParaRPr lang="en-US" dirty="0"/>
          </a:p>
        </p:txBody>
      </p:sp>
      <p:pic>
        <p:nvPicPr>
          <p:cNvPr id="8" name="Grafik 8">
            <a:extLst>
              <a:ext uri="{FF2B5EF4-FFF2-40B4-BE49-F238E27FC236}">
                <a16:creationId xmlns:a16="http://schemas.microsoft.com/office/drawing/2014/main" id="{2EDC5787-C716-4F81-AF7E-1DFA11A110D2}"/>
              </a:ext>
            </a:extLst>
          </p:cNvPr>
          <p:cNvPicPr>
            <a:picLocks noChangeAspect="1"/>
          </p:cNvPicPr>
          <p:nvPr/>
        </p:nvPicPr>
        <p:blipFill rotWithShape="1">
          <a:blip r:embed="rId3"/>
          <a:srcRect l="21308" t="50613" r="29284" b="6484"/>
          <a:stretch/>
        </p:blipFill>
        <p:spPr>
          <a:xfrm>
            <a:off x="9713843" y="2582298"/>
            <a:ext cx="2478157" cy="1613906"/>
          </a:xfrm>
          <a:prstGeom prst="rect">
            <a:avLst/>
          </a:prstGeom>
        </p:spPr>
      </p:pic>
      <p:sp>
        <p:nvSpPr>
          <p:cNvPr id="10" name="Rechteck 7">
            <a:extLst>
              <a:ext uri="{FF2B5EF4-FFF2-40B4-BE49-F238E27FC236}">
                <a16:creationId xmlns:a16="http://schemas.microsoft.com/office/drawing/2014/main" id="{F75E80B4-6C2E-B957-6726-51BFC5781E8F}"/>
              </a:ext>
            </a:extLst>
          </p:cNvPr>
          <p:cNvSpPr/>
          <p:nvPr/>
        </p:nvSpPr>
        <p:spPr>
          <a:xfrm>
            <a:off x="6900199" y="5072199"/>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Entscheidungsgrenze</a:t>
            </a:r>
            <a:endParaRPr lang="de-DE" sz="1200" b="1" dirty="0">
              <a:solidFill>
                <a:schemeClr val="tx1"/>
              </a:solidFill>
            </a:endParaRPr>
          </a:p>
        </p:txBody>
      </p:sp>
      <p:pic>
        <p:nvPicPr>
          <p:cNvPr id="1026" name="Picture 2">
            <a:extLst>
              <a:ext uri="{FF2B5EF4-FFF2-40B4-BE49-F238E27FC236}">
                <a16:creationId xmlns:a16="http://schemas.microsoft.com/office/drawing/2014/main" id="{E5C8172B-C5E5-CF8E-C8CD-F029B59D8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52" y="1778429"/>
            <a:ext cx="3619391" cy="3153606"/>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5811C3FB-4EAD-43DD-971A-D0ADDE0E40E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441391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785792" y="2967335"/>
            <a:ext cx="8620483" cy="923330"/>
          </a:xfrm>
        </p:spPr>
        <p:txBody>
          <a:bodyPr/>
          <a:lstStyle/>
          <a:p>
            <a:r>
              <a:rPr lang="de-DE" dirty="0"/>
              <a:t>Algorithmen Part II</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0661227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Ein </a:t>
            </a:r>
            <a:r>
              <a:rPr lang="de-DE" dirty="0" err="1"/>
              <a:t>instanzbasiertes</a:t>
            </a:r>
            <a:r>
              <a:rPr lang="de-DE" dirty="0"/>
              <a:t> Lernmodell ist ein Entscheidungsproblem mit Instanzen oder Beispielen von Trainingsdaten, die für das Modell wichtig oder erforderlich sind.</a:t>
            </a:r>
          </a:p>
          <a:p>
            <a:endParaRPr lang="de-DE" dirty="0"/>
          </a:p>
          <a:p>
            <a:r>
              <a:rPr lang="de-DE" dirty="0"/>
              <a:t>Solche Methoden bauen in der Regel eine Datenbank mit Beispieldaten auf und vergleichen neue Daten mit der Datenbank anhand eines Ähnlichkeitsmaßes, um die beste Übereinstimmung zu finden und eine Vorhersage zu treffen. Der Fokus liegt dabei auf den gespeicherten Instanzen und den verwendeten Ähnlichkeitsmaßen zwischen den Instanzen.</a:t>
            </a:r>
          </a:p>
          <a:p>
            <a:endParaRPr lang="de-DE" dirty="0"/>
          </a:p>
          <a:p>
            <a:r>
              <a:rPr lang="de-DE" dirty="0"/>
              <a:t>Die bekanntesten </a:t>
            </a:r>
            <a:r>
              <a:rPr lang="de-DE" dirty="0" err="1"/>
              <a:t>instanzbasierten</a:t>
            </a:r>
            <a:r>
              <a:rPr lang="de-DE" dirty="0"/>
              <a:t> Algorithmen sind:</a:t>
            </a:r>
          </a:p>
          <a:p>
            <a:pPr marL="285750" indent="-285750">
              <a:buFont typeface="Arial" panose="020B0604020202020204" pitchFamily="34" charset="0"/>
              <a:buChar char="•"/>
            </a:pPr>
            <a:r>
              <a:rPr lang="en-US" dirty="0"/>
              <a:t>k-Nearest Neighbor</a:t>
            </a:r>
            <a:r>
              <a:rPr lang="de-DE" dirty="0"/>
              <a:t> (</a:t>
            </a:r>
            <a:r>
              <a:rPr lang="de-DE" dirty="0" err="1"/>
              <a:t>kNN</a:t>
            </a:r>
            <a:r>
              <a:rPr lang="de-DE" dirty="0"/>
              <a:t>)</a:t>
            </a:r>
          </a:p>
          <a:p>
            <a:pPr marL="285750" indent="-285750">
              <a:buFont typeface="Arial" panose="020B0604020202020204" pitchFamily="34" charset="0"/>
              <a:buChar char="•"/>
            </a:pPr>
            <a:r>
              <a:rPr lang="de-DE" dirty="0"/>
              <a:t>Support-Vektor-Maschinen (SVM)</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err="1"/>
              <a:t>Instanzbasierte</a:t>
            </a:r>
            <a:r>
              <a:rPr lang="de-DE" dirty="0"/>
              <a:t> Algorithmen</a:t>
            </a:r>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2052" name="Picture 4" descr="Instance-based Algorithms">
            <a:extLst>
              <a:ext uri="{FF2B5EF4-FFF2-40B4-BE49-F238E27FC236}">
                <a16:creationId xmlns:a16="http://schemas.microsoft.com/office/drawing/2014/main" id="{B8FA4EDF-277B-0D70-56D8-4ED5D4442343}"/>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370731" cy="270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3A7156-EE53-9E16-30B7-4F1BAF62573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264478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66D4F7-4957-4F5C-B584-26A6F328816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9213BE2-E59C-4300-8F6D-C9B0CF2C97CA}"/>
              </a:ext>
            </a:extLst>
          </p:cNvPr>
          <p:cNvSpPr>
            <a:spLocks noGrp="1"/>
          </p:cNvSpPr>
          <p:nvPr>
            <p:ph type="title"/>
          </p:nvPr>
        </p:nvSpPr>
        <p:spPr/>
        <p:txBody>
          <a:bodyPr/>
          <a:lstStyle/>
          <a:p>
            <a:r>
              <a:rPr lang="de-DE" dirty="0"/>
              <a:t>Python </a:t>
            </a:r>
            <a:r>
              <a:rPr lang="de-DE" dirty="0" err="1"/>
              <a:t>Ecosystem</a:t>
            </a:r>
            <a:endParaRPr lang="en-US" dirty="0"/>
          </a:p>
        </p:txBody>
      </p:sp>
      <p:sp>
        <p:nvSpPr>
          <p:cNvPr id="4" name="Text Placeholder 3">
            <a:extLst>
              <a:ext uri="{FF2B5EF4-FFF2-40B4-BE49-F238E27FC236}">
                <a16:creationId xmlns:a16="http://schemas.microsoft.com/office/drawing/2014/main" id="{8688E4ED-5454-4D02-82F8-C24BD3BF31B4}"/>
              </a:ext>
            </a:extLst>
          </p:cNvPr>
          <p:cNvSpPr>
            <a:spLocks noGrp="1"/>
          </p:cNvSpPr>
          <p:nvPr>
            <p:ph type="body" sz="quarter" idx="14"/>
          </p:nvPr>
        </p:nvSpPr>
        <p:spPr/>
        <p:txBody>
          <a:bodyPr/>
          <a:lstStyle/>
          <a:p>
            <a:endParaRPr lang="en-US"/>
          </a:p>
        </p:txBody>
      </p:sp>
      <p:pic>
        <p:nvPicPr>
          <p:cNvPr id="6" name="Picture 4">
            <a:extLst>
              <a:ext uri="{FF2B5EF4-FFF2-40B4-BE49-F238E27FC236}">
                <a16:creationId xmlns:a16="http://schemas.microsoft.com/office/drawing/2014/main" id="{FEB9E823-AEA8-4D7D-985A-EA35436AE8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6188" y="1655763"/>
            <a:ext cx="8059623" cy="451008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339C1E07-6962-447D-8ABA-2C2D14ABA3F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34621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de-DE"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Support Vector </a:t>
            </a:r>
            <a:r>
              <a:rPr lang="de-DE" dirty="0" err="1">
                <a:solidFill>
                  <a:schemeClr val="bg1"/>
                </a:solidFill>
              </a:rPr>
              <a:t>Machine</a:t>
            </a:r>
            <a:endParaRPr lang="de-DE" dirty="0">
              <a:solidFill>
                <a:schemeClr val="bg1"/>
              </a:solidFill>
            </a:endParaRPr>
          </a:p>
        </p:txBody>
      </p:sp>
      <p:pic>
        <p:nvPicPr>
          <p:cNvPr id="11" name="Content Placeholder 6">
            <a:extLst>
              <a:ext uri="{FF2B5EF4-FFF2-40B4-BE49-F238E27FC236}">
                <a16:creationId xmlns:a16="http://schemas.microsoft.com/office/drawing/2014/main" id="{72171960-0350-4AF7-A7F9-9E69AD48B3B0}"/>
              </a:ext>
            </a:extLst>
          </p:cNvPr>
          <p:cNvPicPr>
            <a:picLocks noChangeAspect="1"/>
          </p:cNvPicPr>
          <p:nvPr/>
        </p:nvPicPr>
        <p:blipFill>
          <a:blip r:embed="rId2"/>
          <a:stretch>
            <a:fillRect/>
          </a:stretch>
        </p:blipFill>
        <p:spPr>
          <a:xfrm>
            <a:off x="6595409" y="1655763"/>
            <a:ext cx="4863819" cy="4510087"/>
          </a:xfrm>
          <a:prstGeom prst="rect">
            <a:avLst/>
          </a:prstGeom>
        </p:spPr>
      </p:pic>
      <p:sp>
        <p:nvSpPr>
          <p:cNvPr id="12" name="Footer Placeholder 5">
            <a:extLst>
              <a:ext uri="{FF2B5EF4-FFF2-40B4-BE49-F238E27FC236}">
                <a16:creationId xmlns:a16="http://schemas.microsoft.com/office/drawing/2014/main" id="{184731D1-4E54-4954-A74A-1D6B3E7AF18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344203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en-DE" dirty="0">
                <a:solidFill>
                  <a:schemeClr val="bg1"/>
                </a:solidFill>
              </a:rPr>
              <a:t>K-Nearest neighbor</a:t>
            </a:r>
            <a:endParaRPr lang="de-DE" dirty="0">
              <a:solidFill>
                <a:schemeClr val="bg1"/>
              </a:solidFill>
            </a:endParaRPr>
          </a:p>
        </p:txBody>
      </p:sp>
      <p:pic>
        <p:nvPicPr>
          <p:cNvPr id="12" name="Content Placeholder 6">
            <a:extLst>
              <a:ext uri="{FF2B5EF4-FFF2-40B4-BE49-F238E27FC236}">
                <a16:creationId xmlns:a16="http://schemas.microsoft.com/office/drawing/2014/main" id="{FFA2230A-0D47-4AA2-A57D-29178565EB07}"/>
              </a:ext>
            </a:extLst>
          </p:cNvPr>
          <p:cNvPicPr>
            <a:picLocks noChangeAspect="1"/>
          </p:cNvPicPr>
          <p:nvPr/>
        </p:nvPicPr>
        <p:blipFill>
          <a:blip r:embed="rId2"/>
          <a:stretch>
            <a:fillRect/>
          </a:stretch>
        </p:blipFill>
        <p:spPr>
          <a:xfrm>
            <a:off x="6686849" y="1763713"/>
            <a:ext cx="4863819" cy="4510087"/>
          </a:xfrm>
          <a:prstGeom prst="rect">
            <a:avLst/>
          </a:prstGeom>
        </p:spPr>
      </p:pic>
      <p:sp>
        <p:nvSpPr>
          <p:cNvPr id="11" name="Footer Placeholder 5">
            <a:extLst>
              <a:ext uri="{FF2B5EF4-FFF2-40B4-BE49-F238E27FC236}">
                <a16:creationId xmlns:a16="http://schemas.microsoft.com/office/drawing/2014/main" id="{DD394680-6C39-4745-BBCE-BD858F1A446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770762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err="1"/>
              <a:t>Bayes'sche</a:t>
            </a:r>
            <a:r>
              <a:rPr lang="de-DE" dirty="0"/>
              <a:t> Methoden sind solche, die explizit das </a:t>
            </a:r>
            <a:r>
              <a:rPr lang="de-DE" dirty="0" err="1"/>
              <a:t>Bayes'sche</a:t>
            </a:r>
            <a:r>
              <a:rPr lang="de-DE" dirty="0"/>
              <a:t> Theorem für Probleme wie Klassifizierung und Regression anwenden.</a:t>
            </a:r>
          </a:p>
          <a:p>
            <a:endParaRPr lang="de-DE" dirty="0"/>
          </a:p>
          <a:p>
            <a:endParaRPr lang="de-DE" dirty="0"/>
          </a:p>
          <a:p>
            <a:r>
              <a:rPr lang="de-DE" dirty="0"/>
              <a:t>Die bekanntesten </a:t>
            </a:r>
            <a:r>
              <a:rPr lang="de-DE" dirty="0" err="1"/>
              <a:t>Bayes'schen</a:t>
            </a:r>
            <a:r>
              <a:rPr lang="de-DE" dirty="0"/>
              <a:t> Algorithmen sind:</a:t>
            </a:r>
          </a:p>
          <a:p>
            <a:pPr marL="285750" indent="-285750">
              <a:buFont typeface="Arial" panose="020B0604020202020204" pitchFamily="34" charset="0"/>
              <a:buChar char="•"/>
            </a:pPr>
            <a:r>
              <a:rPr lang="de-DE" dirty="0"/>
              <a:t>Naive Bayes</a:t>
            </a:r>
          </a:p>
          <a:p>
            <a:pPr marL="285750" indent="-285750">
              <a:buFont typeface="Arial" panose="020B0604020202020204" pitchFamily="34" charset="0"/>
              <a:buChar char="•"/>
            </a:pPr>
            <a:r>
              <a:rPr lang="de-DE" dirty="0"/>
              <a:t>Gaußscher Naive Bayes</a:t>
            </a:r>
          </a:p>
          <a:p>
            <a:pPr marL="285750" indent="-285750">
              <a:buFont typeface="Arial" panose="020B0604020202020204" pitchFamily="34" charset="0"/>
              <a:buChar char="•"/>
            </a:pPr>
            <a:r>
              <a:rPr lang="de-DE" dirty="0" err="1"/>
              <a:t>Multinomial</a:t>
            </a:r>
            <a:r>
              <a:rPr lang="de-DE" dirty="0"/>
              <a:t> Naive Bayes</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err="1"/>
              <a:t>Bayes'sche</a:t>
            </a:r>
            <a:r>
              <a:rPr lang="en-GB" dirty="0"/>
              <a:t> </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5122" name="Picture 2" descr="Bayesian Algorithms">
            <a:extLst>
              <a:ext uri="{FF2B5EF4-FFF2-40B4-BE49-F238E27FC236}">
                <a16:creationId xmlns:a16="http://schemas.microsoft.com/office/drawing/2014/main" id="{B4E77732-7FF0-4661-9273-2C75C8E690BA}"/>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060635" y="2079000"/>
            <a:ext cx="2473109"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6FF914-C595-FDD1-7C33-D0D45B5CBB13}"/>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pic>
        <p:nvPicPr>
          <p:cNvPr id="9" name="Grafik 8" descr="Ein Bild, das Nachthimmel enthält.&#10;&#10;Automatisch generierte Beschreibung">
            <a:extLst>
              <a:ext uri="{FF2B5EF4-FFF2-40B4-BE49-F238E27FC236}">
                <a16:creationId xmlns:a16="http://schemas.microsoft.com/office/drawing/2014/main" id="{9C7E5260-E8A2-0C5F-4DA5-3678EA17A284}"/>
              </a:ext>
            </a:extLst>
          </p:cNvPr>
          <p:cNvPicPr>
            <a:picLocks noChangeAspect="1"/>
          </p:cNvPicPr>
          <p:nvPr/>
        </p:nvPicPr>
        <p:blipFill>
          <a:blip r:embed="rId4"/>
          <a:stretch>
            <a:fillRect/>
          </a:stretch>
        </p:blipFill>
        <p:spPr>
          <a:xfrm>
            <a:off x="1798981" y="2429083"/>
            <a:ext cx="1985755" cy="560761"/>
          </a:xfrm>
          <a:prstGeom prst="rect">
            <a:avLst/>
          </a:prstGeom>
        </p:spPr>
      </p:pic>
    </p:spTree>
    <p:extLst>
      <p:ext uri="{BB962C8B-B14F-4D97-AF65-F5344CB8AC3E}">
        <p14:creationId xmlns:p14="http://schemas.microsoft.com/office/powerpoint/2010/main" val="1554184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a:xfrm>
                <a:off x="510570" y="1428478"/>
                <a:ext cx="5467401" cy="4437062"/>
              </a:xfrm>
            </p:spPr>
            <p:txBody>
              <a:bodyPr/>
              <a:lstStyle/>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Naïve Bayes ist ein bedingtes Wahrscheinlichkeitsmodell: Bei einem Klassifikationsproblem mit 𝑛 Features, dargestellt durch einen Vektor </a:t>
                </a:r>
                <a14:m>
                  <m:oMath xmlns:m="http://schemas.openxmlformats.org/officeDocument/2006/math">
                    <m:r>
                      <a:rPr lang="de-DE" altLang="en-DE" sz="1100" b="0" i="1" smtClean="0">
                        <a:solidFill>
                          <a:schemeClr val="bg1"/>
                        </a:solidFill>
                        <a:latin typeface="Cambria Math" panose="02040503050406030204" pitchFamily="18" charset="0"/>
                      </a:rPr>
                      <m:t>𝑥</m:t>
                    </m:r>
                    <m:r>
                      <a:rPr lang="de-DE" altLang="en-DE" sz="1100" b="0" i="1" smtClean="0">
                        <a:solidFill>
                          <a:schemeClr val="bg1"/>
                        </a:solidFill>
                        <a:latin typeface="Cambria Math" panose="02040503050406030204" pitchFamily="18" charset="0"/>
                      </a:rPr>
                      <m:t>=</m:t>
                    </m:r>
                    <m:d>
                      <m:dPr>
                        <m:ctrlPr>
                          <a:rPr lang="de-DE" altLang="en-DE" sz="1100" b="0" i="1" smtClean="0">
                            <a:solidFill>
                              <a:schemeClr val="bg1"/>
                            </a:solidFill>
                            <a:latin typeface="Cambria Math" panose="02040503050406030204" pitchFamily="18" charset="0"/>
                          </a:rPr>
                        </m:ctrlPr>
                      </m:dPr>
                      <m:e>
                        <m:sSub>
                          <m:sSubPr>
                            <m:ctrlPr>
                              <a:rPr lang="de-DE" altLang="en-DE" sz="1100" b="0" i="1" smtClean="0">
                                <a:solidFill>
                                  <a:schemeClr val="bg1"/>
                                </a:solidFill>
                                <a:latin typeface="Cambria Math" panose="02040503050406030204" pitchFamily="18" charset="0"/>
                              </a:rPr>
                            </m:ctrlPr>
                          </m:sSubPr>
                          <m:e>
                            <m:r>
                              <a:rPr lang="de-DE" altLang="en-DE" sz="1100" b="0" i="1" smtClean="0">
                                <a:solidFill>
                                  <a:schemeClr val="bg1"/>
                                </a:solidFill>
                                <a:latin typeface="Cambria Math" panose="02040503050406030204" pitchFamily="18" charset="0"/>
                              </a:rPr>
                              <m:t>𝑥</m:t>
                            </m:r>
                          </m:e>
                          <m:sub>
                            <m:r>
                              <a:rPr lang="de-DE" altLang="en-DE" sz="1100" b="0" i="1" smtClean="0">
                                <a:solidFill>
                                  <a:schemeClr val="bg1"/>
                                </a:solidFill>
                                <a:latin typeface="Cambria Math" panose="02040503050406030204" pitchFamily="18" charset="0"/>
                              </a:rPr>
                              <m:t>1</m:t>
                            </m:r>
                          </m:sub>
                        </m:sSub>
                        <m:r>
                          <a:rPr lang="de-DE" altLang="en-DE" sz="1100" b="0" i="1" smtClean="0">
                            <a:solidFill>
                              <a:schemeClr val="bg1"/>
                            </a:solidFill>
                            <a:latin typeface="Cambria Math" panose="02040503050406030204" pitchFamily="18" charset="0"/>
                          </a:rPr>
                          <m:t>,…,</m:t>
                        </m:r>
                        <m:sSub>
                          <m:sSubPr>
                            <m:ctrlPr>
                              <a:rPr lang="de-DE" altLang="en-DE" sz="1100" b="0" i="1" smtClean="0">
                                <a:solidFill>
                                  <a:schemeClr val="bg1"/>
                                </a:solidFill>
                                <a:latin typeface="Cambria Math" panose="02040503050406030204" pitchFamily="18" charset="0"/>
                              </a:rPr>
                            </m:ctrlPr>
                          </m:sSubPr>
                          <m:e>
                            <m:r>
                              <a:rPr lang="de-DE" altLang="en-DE" sz="1100" b="0" i="1" smtClean="0">
                                <a:solidFill>
                                  <a:schemeClr val="bg1"/>
                                </a:solidFill>
                                <a:latin typeface="Cambria Math" panose="02040503050406030204" pitchFamily="18" charset="0"/>
                              </a:rPr>
                              <m:t>𝑥</m:t>
                            </m:r>
                          </m:e>
                          <m:sub>
                            <m:r>
                              <a:rPr lang="de-DE" altLang="en-DE" sz="1100" b="0" i="1" smtClean="0">
                                <a:solidFill>
                                  <a:schemeClr val="bg1"/>
                                </a:solidFill>
                                <a:latin typeface="Cambria Math" panose="02040503050406030204" pitchFamily="18" charset="0"/>
                              </a:rPr>
                              <m:t>𝑛</m:t>
                            </m:r>
                          </m:sub>
                        </m:sSub>
                      </m:e>
                    </m:d>
                    <m:r>
                      <a:rPr lang="de-DE" altLang="en-DE" sz="1100" b="0" i="1" smtClean="0">
                        <a:solidFill>
                          <a:schemeClr val="bg1"/>
                        </a:solidFill>
                        <a:latin typeface="Cambria Math" panose="02040503050406030204" pitchFamily="18" charset="0"/>
                      </a:rPr>
                      <m:t>  </m:t>
                    </m:r>
                  </m:oMath>
                </a14:m>
                <a:r>
                  <a:rPr lang="de-DE" altLang="en-DE" sz="1100" dirty="0">
                    <a:solidFill>
                      <a:schemeClr val="bg1"/>
                    </a:solidFill>
                  </a:rPr>
                  <a:t>(unabhängige Variablen), weist es Wahrscheinlichkeiten </a:t>
                </a:r>
                <a14:m>
                  <m:oMath xmlns:m="http://schemas.openxmlformats.org/officeDocument/2006/math">
                    <m:r>
                      <a:rPr lang="de-DE" altLang="en-DE" sz="1100" i="1">
                        <a:solidFill>
                          <a:schemeClr val="bg1"/>
                        </a:solidFill>
                        <a:latin typeface="Cambria Math" panose="02040503050406030204" pitchFamily="18" charset="0"/>
                      </a:rPr>
                      <m:t>𝑝</m:t>
                    </m:r>
                    <m:d>
                      <m:dPr>
                        <m:ctrlPr>
                          <a:rPr lang="de-DE" altLang="en-DE" sz="1100" i="1">
                            <a:solidFill>
                              <a:schemeClr val="bg1"/>
                            </a:solidFill>
                            <a:latin typeface="Cambria Math" panose="02040503050406030204" pitchFamily="18" charset="0"/>
                          </a:rPr>
                        </m:ctrlPr>
                      </m:dPr>
                      <m:e>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𝐶</m:t>
                            </m:r>
                          </m:e>
                          <m:sub>
                            <m:r>
                              <a:rPr lang="de-DE" altLang="en-DE" sz="1100" i="1">
                                <a:solidFill>
                                  <a:schemeClr val="bg1"/>
                                </a:solidFill>
                                <a:latin typeface="Cambria Math" panose="02040503050406030204" pitchFamily="18" charset="0"/>
                              </a:rPr>
                              <m:t>𝑘</m:t>
                            </m:r>
                          </m:sub>
                        </m:sSub>
                      </m:e>
                      <m:e>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𝑥</m:t>
                            </m:r>
                          </m:e>
                          <m:sub>
                            <m:r>
                              <a:rPr lang="de-DE" altLang="en-DE" sz="1100" i="1">
                                <a:solidFill>
                                  <a:schemeClr val="bg1"/>
                                </a:solidFill>
                                <a:latin typeface="Cambria Math" panose="02040503050406030204" pitchFamily="18" charset="0"/>
                              </a:rPr>
                              <m:t>1</m:t>
                            </m:r>
                          </m:sub>
                        </m:sSub>
                        <m:r>
                          <a:rPr lang="de-DE" altLang="en-DE" sz="1100" i="1">
                            <a:solidFill>
                              <a:schemeClr val="bg1"/>
                            </a:solidFill>
                            <a:latin typeface="Cambria Math" panose="02040503050406030204" pitchFamily="18" charset="0"/>
                          </a:rPr>
                          <m:t>,…,</m:t>
                        </m:r>
                        <m:sSub>
                          <m:sSubPr>
                            <m:ctrlPr>
                              <a:rPr lang="de-DE" altLang="en-DE" sz="1100" i="1">
                                <a:solidFill>
                                  <a:schemeClr val="bg1"/>
                                </a:solidFill>
                                <a:latin typeface="Cambria Math" panose="02040503050406030204" pitchFamily="18" charset="0"/>
                              </a:rPr>
                            </m:ctrlPr>
                          </m:sSubPr>
                          <m:e>
                            <m:r>
                              <a:rPr lang="de-DE" altLang="en-DE" sz="1100" i="1">
                                <a:solidFill>
                                  <a:schemeClr val="bg1"/>
                                </a:solidFill>
                                <a:latin typeface="Cambria Math" panose="02040503050406030204" pitchFamily="18" charset="0"/>
                              </a:rPr>
                              <m:t>𝑥</m:t>
                            </m:r>
                          </m:e>
                          <m:sub>
                            <m:r>
                              <a:rPr lang="de-DE" altLang="en-DE" sz="1100" i="1">
                                <a:solidFill>
                                  <a:schemeClr val="bg1"/>
                                </a:solidFill>
                                <a:latin typeface="Cambria Math" panose="02040503050406030204" pitchFamily="18" charset="0"/>
                              </a:rPr>
                              <m:t>𝑛</m:t>
                            </m:r>
                          </m:sub>
                        </m:sSub>
                      </m:e>
                    </m:d>
                    <m:r>
                      <a:rPr lang="de-DE" altLang="en-DE" sz="1100" i="1">
                        <a:solidFill>
                          <a:schemeClr val="bg1"/>
                        </a:solidFill>
                        <a:latin typeface="Cambria Math" panose="02040503050406030204" pitchFamily="18" charset="0"/>
                      </a:rPr>
                      <m:t> </m:t>
                    </m:r>
                  </m:oMath>
                </a14:m>
                <a:r>
                  <a:rPr lang="de-DE" altLang="en-DE" sz="1100" dirty="0">
                    <a:solidFill>
                      <a:schemeClr val="bg1"/>
                    </a:solidFill>
                  </a:rPr>
                  <a:t> für jede von 𝐾 möglichen Realisierungen oder Klassen (Labels) 𝐶_𝑘 zu.</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Das Problem dabei ist, dass, wenn die Anzahl der Merkmale 𝑛 groß ist oder wenn ein Merkmal eine große Anzahl von Werten annehmen kann, ein solches Modell nicht praktikabel ist. </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Unter Verwendung des Satzes von Bayes kann die bedingte Wahrscheinlichkeit zerlegt werden als </a:t>
                </a:r>
              </a:p>
              <a:p>
                <a:pPr algn="ctr" eaLnBrk="0" fontAlgn="base" hangingPunct="0">
                  <a:spcBef>
                    <a:spcPct val="0"/>
                  </a:spcBef>
                  <a:spcAft>
                    <a:spcPct val="0"/>
                  </a:spcAft>
                </a:pPr>
                <a14:m>
                  <m:oMath xmlns:m="http://schemas.openxmlformats.org/officeDocument/2006/math">
                    <m:r>
                      <a:rPr lang="de-DE" altLang="en-DE" b="0" i="1" smtClean="0">
                        <a:solidFill>
                          <a:schemeClr val="bg1"/>
                        </a:solidFill>
                        <a:latin typeface="Cambria Math" panose="02040503050406030204" pitchFamily="18" charset="0"/>
                      </a:rPr>
                      <m:t>𝑝</m:t>
                    </m:r>
                    <m:d>
                      <m:dPr>
                        <m:endChr m:val="|"/>
                        <m:ctrlPr>
                          <a:rPr lang="de-DE" altLang="en-DE" b="0" i="1" smtClean="0">
                            <a:solidFill>
                              <a:schemeClr val="bg1"/>
                            </a:solidFill>
                            <a:latin typeface="Cambria Math" panose="02040503050406030204" pitchFamily="18" charset="0"/>
                          </a:rPr>
                        </m:ctrlPr>
                      </m:dPr>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r>
                      <a:rPr lang="de-DE" altLang="en-DE" b="0" i="1" smtClean="0">
                        <a:solidFill>
                          <a:schemeClr val="bg1"/>
                        </a:solidFill>
                        <a:latin typeface="Cambria Math" panose="02040503050406030204" pitchFamily="18" charset="0"/>
                      </a:rPr>
                      <m:t>𝑥</m:t>
                    </m:r>
                    <m:r>
                      <a:rPr lang="de-DE" altLang="en-DE" b="0" i="1" smtClean="0">
                        <a:solidFill>
                          <a:schemeClr val="bg1"/>
                        </a:solidFill>
                        <a:latin typeface="Cambria Math" panose="02040503050406030204" pitchFamily="18" charset="0"/>
                      </a:rPr>
                      <m:t>)=</m:t>
                    </m:r>
                    <m:f>
                      <m:fPr>
                        <m:ctrlPr>
                          <a:rPr lang="de-DE" altLang="en-DE" b="0" i="1" smtClean="0">
                            <a:solidFill>
                              <a:schemeClr val="bg1"/>
                            </a:solidFill>
                            <a:latin typeface="Cambria Math" panose="02040503050406030204" pitchFamily="18" charset="0"/>
                          </a:rPr>
                        </m:ctrlPr>
                      </m:fPr>
                      <m:num>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r>
                              <a:rPr lang="de-DE" altLang="en-DE" b="0" i="1" smtClean="0">
                                <a:solidFill>
                                  <a:schemeClr val="bg1"/>
                                </a:solidFill>
                                <a:latin typeface="Cambria Math" panose="02040503050406030204" pitchFamily="18" charset="0"/>
                              </a:rPr>
                              <m:t>𝑥</m:t>
                            </m:r>
                          </m:e>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sSub>
                              <m:sSubPr>
                                <m:ctrlPr>
                                  <a:rPr lang="de-DE" altLang="en-DE" b="0" i="1" smtClean="0">
                                    <a:solidFill>
                                      <a:schemeClr val="bg1"/>
                                    </a:solidFill>
                                    <a:latin typeface="Cambria Math" panose="02040503050406030204" pitchFamily="18" charset="0"/>
                                  </a:rPr>
                                </m:ctrlPr>
                              </m:sSubPr>
                              <m:e>
                                <m:r>
                                  <a:rPr lang="de-DE" altLang="en-DE" b="0" i="1" smtClean="0">
                                    <a:solidFill>
                                      <a:schemeClr val="bg1"/>
                                    </a:solidFill>
                                    <a:latin typeface="Cambria Math" panose="02040503050406030204" pitchFamily="18" charset="0"/>
                                  </a:rPr>
                                  <m:t>𝐶</m:t>
                                </m:r>
                              </m:e>
                              <m:sub>
                                <m:r>
                                  <a:rPr lang="de-DE" altLang="en-DE" b="0" i="1" smtClean="0">
                                    <a:solidFill>
                                      <a:schemeClr val="bg1"/>
                                    </a:solidFill>
                                    <a:latin typeface="Cambria Math" panose="02040503050406030204" pitchFamily="18" charset="0"/>
                                  </a:rPr>
                                  <m:t>𝑘</m:t>
                                </m:r>
                              </m:sub>
                            </m:sSub>
                          </m:e>
                        </m:d>
                      </m:num>
                      <m:den>
                        <m:r>
                          <a:rPr lang="de-DE" altLang="en-DE" b="0" i="1" smtClean="0">
                            <a:solidFill>
                              <a:schemeClr val="bg1"/>
                            </a:solidFill>
                            <a:latin typeface="Cambria Math" panose="02040503050406030204" pitchFamily="18" charset="0"/>
                          </a:rPr>
                          <m:t>𝑝</m:t>
                        </m:r>
                        <m:d>
                          <m:dPr>
                            <m:ctrlPr>
                              <a:rPr lang="de-DE" altLang="en-DE" b="0" i="1" smtClean="0">
                                <a:solidFill>
                                  <a:schemeClr val="bg1"/>
                                </a:solidFill>
                                <a:latin typeface="Cambria Math" panose="02040503050406030204" pitchFamily="18" charset="0"/>
                              </a:rPr>
                            </m:ctrlPr>
                          </m:dPr>
                          <m:e>
                            <m:r>
                              <a:rPr lang="de-DE" altLang="en-DE" b="0" i="1" smtClean="0">
                                <a:solidFill>
                                  <a:schemeClr val="bg1"/>
                                </a:solidFill>
                                <a:latin typeface="Cambria Math" panose="02040503050406030204" pitchFamily="18" charset="0"/>
                              </a:rPr>
                              <m:t>𝑥</m:t>
                            </m:r>
                          </m:e>
                        </m:d>
                      </m:den>
                    </m:f>
                  </m:oMath>
                </a14:m>
                <a:r>
                  <a:rPr lang="de-DE" altLang="en-DE" dirty="0">
                    <a:solidFill>
                      <a:schemeClr val="bg1"/>
                    </a:solidFill>
                  </a:rPr>
                  <a:t> </a:t>
                </a: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Nun kommen die "naiven" bedingten Unabhängigkeitsannahmen ins Spiel: Nehmen wir an, dass alle Merkmale in 𝑥 voneinander unabhängig sind, bedingt durch die Kategorie 𝐶_𝑘. Unter dieser Annahme gilt</a:t>
                </a: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de-DE" b="0" i="1" smtClean="0">
                          <a:solidFill>
                            <a:schemeClr val="bg1"/>
                          </a:solidFill>
                          <a:latin typeface="Cambria Math" panose="02040503050406030204" pitchFamily="18" charset="0"/>
                        </a:rPr>
                        <m:t>𝑝</m:t>
                      </m:r>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𝐶</m:t>
                              </m:r>
                            </m:e>
                            <m:sub>
                              <m:r>
                                <a:rPr lang="de-DE" b="0" i="1" smtClean="0">
                                  <a:solidFill>
                                    <a:schemeClr val="bg1"/>
                                  </a:solidFill>
                                  <a:latin typeface="Cambria Math" panose="02040503050406030204" pitchFamily="18" charset="0"/>
                                </a:rPr>
                                <m:t>𝑘</m:t>
                              </m:r>
                            </m:sub>
                          </m:sSub>
                        </m:e>
                        <m:e>
                          <m:r>
                            <a:rPr lang="de-DE" b="0" i="1" smtClean="0">
                              <a:solidFill>
                                <a:schemeClr val="bg1"/>
                              </a:solidFill>
                              <a:latin typeface="Cambria Math" panose="02040503050406030204" pitchFamily="18" charset="0"/>
                            </a:rPr>
                            <m:t>𝑥</m:t>
                          </m:r>
                        </m:e>
                      </m:d>
                      <m:r>
                        <a:rPr lang="de-DE" i="1">
                          <a:solidFill>
                            <a:schemeClr val="bg1"/>
                          </a:solidFill>
                          <a:latin typeface="Cambria Math" panose="02040503050406030204" pitchFamily="18" charset="0"/>
                          <a:ea typeface="Cambria Math" panose="02040503050406030204" pitchFamily="18" charset="0"/>
                        </a:rPr>
                        <m:t>∝</m:t>
                      </m:r>
                      <m:r>
                        <a:rPr lang="de-DE" b="0" i="1" smtClean="0">
                          <a:solidFill>
                            <a:schemeClr val="bg1"/>
                          </a:solidFill>
                          <a:latin typeface="Cambria Math" panose="02040503050406030204" pitchFamily="18" charset="0"/>
                          <a:ea typeface="Cambria Math" panose="02040503050406030204" pitchFamily="18" charset="0"/>
                        </a:rPr>
                        <m:t>𝑝</m:t>
                      </m:r>
                      <m:d>
                        <m:dPr>
                          <m:ctrlPr>
                            <a:rPr lang="de-DE" b="0" i="1" smtClean="0">
                              <a:solidFill>
                                <a:schemeClr val="bg1"/>
                              </a:solidFill>
                              <a:latin typeface="Cambria Math" panose="02040503050406030204" pitchFamily="18" charset="0"/>
                              <a:ea typeface="Cambria Math" panose="02040503050406030204" pitchFamily="18" charset="0"/>
                            </a:rPr>
                          </m:ctrlPr>
                        </m:dPr>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𝐶</m:t>
                              </m:r>
                            </m:e>
                            <m:sub>
                              <m:r>
                                <a:rPr lang="de-DE" b="0" i="1" smtClean="0">
                                  <a:solidFill>
                                    <a:schemeClr val="bg1"/>
                                  </a:solidFill>
                                  <a:latin typeface="Cambria Math" panose="02040503050406030204" pitchFamily="18" charset="0"/>
                                  <a:ea typeface="Cambria Math" panose="02040503050406030204" pitchFamily="18" charset="0"/>
                                </a:rPr>
                                <m:t>𝑘</m:t>
                              </m:r>
                            </m:sub>
                          </m:sSub>
                        </m:e>
                      </m:d>
                      <m:nary>
                        <m:naryPr>
                          <m:chr m:val="∏"/>
                          <m:limLoc m:val="subSup"/>
                          <m:ctrlPr>
                            <a:rPr lang="de-DE" b="0" i="1" smtClean="0">
                              <a:solidFill>
                                <a:schemeClr val="bg1"/>
                              </a:solidFill>
                              <a:latin typeface="Cambria Math" panose="02040503050406030204" pitchFamily="18" charset="0"/>
                              <a:ea typeface="Cambria Math" panose="02040503050406030204" pitchFamily="18" charset="0"/>
                            </a:rPr>
                          </m:ctrlPr>
                        </m:naryPr>
                        <m:sub>
                          <m:r>
                            <m:rPr>
                              <m:brk m:alnAt="25"/>
                            </m:rPr>
                            <a:rPr lang="de-DE" b="0" i="1" smtClean="0">
                              <a:solidFill>
                                <a:schemeClr val="bg1"/>
                              </a:solidFill>
                              <a:latin typeface="Cambria Math" panose="02040503050406030204" pitchFamily="18" charset="0"/>
                              <a:ea typeface="Cambria Math" panose="02040503050406030204" pitchFamily="18" charset="0"/>
                            </a:rPr>
                            <m:t>𝑖</m:t>
                          </m:r>
                          <m:r>
                            <a:rPr lang="de-DE" b="0" i="1" smtClean="0">
                              <a:solidFill>
                                <a:schemeClr val="bg1"/>
                              </a:solidFill>
                              <a:latin typeface="Cambria Math" panose="02040503050406030204" pitchFamily="18" charset="0"/>
                              <a:ea typeface="Cambria Math" panose="02040503050406030204" pitchFamily="18" charset="0"/>
                            </a:rPr>
                            <m:t>=1</m:t>
                          </m:r>
                        </m:sub>
                        <m:sup>
                          <m:r>
                            <a:rPr lang="de-DE" b="0" i="1" smtClean="0">
                              <a:solidFill>
                                <a:schemeClr val="bg1"/>
                              </a:solidFill>
                              <a:latin typeface="Cambria Math" panose="02040503050406030204" pitchFamily="18" charset="0"/>
                              <a:ea typeface="Cambria Math" panose="02040503050406030204" pitchFamily="18" charset="0"/>
                            </a:rPr>
                            <m:t>𝑁</m:t>
                          </m:r>
                        </m:sup>
                        <m:e>
                          <m:r>
                            <a:rPr lang="de-DE" b="0" i="1" smtClean="0">
                              <a:solidFill>
                                <a:schemeClr val="bg1"/>
                              </a:solidFill>
                              <a:latin typeface="Cambria Math" panose="02040503050406030204" pitchFamily="18" charset="0"/>
                              <a:ea typeface="Cambria Math" panose="02040503050406030204" pitchFamily="18" charset="0"/>
                            </a:rPr>
                            <m:t>𝑝</m:t>
                          </m:r>
                          <m:d>
                            <m:dPr>
                              <m:ctrlPr>
                                <a:rPr lang="de-DE" b="0" i="1" smtClean="0">
                                  <a:solidFill>
                                    <a:schemeClr val="bg1"/>
                                  </a:solidFill>
                                  <a:latin typeface="Cambria Math" panose="02040503050406030204" pitchFamily="18" charset="0"/>
                                  <a:ea typeface="Cambria Math" panose="02040503050406030204" pitchFamily="18" charset="0"/>
                                </a:rPr>
                              </m:ctrlPr>
                            </m:dPr>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𝑥</m:t>
                                  </m:r>
                                </m:e>
                                <m:sub>
                                  <m:r>
                                    <a:rPr lang="de-DE" b="0" i="1" smtClean="0">
                                      <a:solidFill>
                                        <a:schemeClr val="bg1"/>
                                      </a:solidFill>
                                      <a:latin typeface="Cambria Math" panose="02040503050406030204" pitchFamily="18" charset="0"/>
                                      <a:ea typeface="Cambria Math" panose="02040503050406030204" pitchFamily="18" charset="0"/>
                                    </a:rPr>
                                    <m:t>𝑖</m:t>
                                  </m:r>
                                </m:sub>
                              </m:sSub>
                            </m:e>
                            <m:e>
                              <m:sSub>
                                <m:sSubPr>
                                  <m:ctrlPr>
                                    <a:rPr lang="de-DE" b="0" i="1" smtClean="0">
                                      <a:solidFill>
                                        <a:schemeClr val="bg1"/>
                                      </a:solidFill>
                                      <a:latin typeface="Cambria Math" panose="02040503050406030204" pitchFamily="18" charset="0"/>
                                      <a:ea typeface="Cambria Math" panose="02040503050406030204" pitchFamily="18" charset="0"/>
                                    </a:rPr>
                                  </m:ctrlPr>
                                </m:sSubPr>
                                <m:e>
                                  <m:r>
                                    <a:rPr lang="de-DE" b="0" i="1" smtClean="0">
                                      <a:solidFill>
                                        <a:schemeClr val="bg1"/>
                                      </a:solidFill>
                                      <a:latin typeface="Cambria Math" panose="02040503050406030204" pitchFamily="18" charset="0"/>
                                      <a:ea typeface="Cambria Math" panose="02040503050406030204" pitchFamily="18" charset="0"/>
                                    </a:rPr>
                                    <m:t>𝐶</m:t>
                                  </m:r>
                                </m:e>
                                <m:sub>
                                  <m:r>
                                    <a:rPr lang="de-DE" b="0" i="1" smtClean="0">
                                      <a:solidFill>
                                        <a:schemeClr val="bg1"/>
                                      </a:solidFill>
                                      <a:latin typeface="Cambria Math" panose="02040503050406030204" pitchFamily="18" charset="0"/>
                                      <a:ea typeface="Cambria Math" panose="02040503050406030204" pitchFamily="18" charset="0"/>
                                    </a:rPr>
                                    <m:t>𝑘</m:t>
                                  </m:r>
                                </m:sub>
                              </m:sSub>
                            </m:e>
                          </m:d>
                        </m:e>
                      </m:nary>
                      <m:r>
                        <a:rPr lang="de-DE" b="0" i="1" smtClean="0">
                          <a:solidFill>
                            <a:schemeClr val="bg1"/>
                          </a:solidFill>
                          <a:latin typeface="Cambria Math" panose="02040503050406030204" pitchFamily="18" charset="0"/>
                          <a:ea typeface="Cambria Math" panose="02040503050406030204" pitchFamily="18" charset="0"/>
                        </a:rPr>
                        <m:t> </m:t>
                      </m:r>
                    </m:oMath>
                  </m:oMathPara>
                </a14:m>
                <a:endParaRPr lang="en-GB" dirty="0">
                  <a:solidFill>
                    <a:schemeClr val="bg1"/>
                  </a:solidFill>
                </a:endParaRPr>
              </a:p>
              <a:p>
                <a:pPr marL="171450" indent="-171450" eaLnBrk="0" fontAlgn="base" hangingPunct="0">
                  <a:spcBef>
                    <a:spcPct val="0"/>
                  </a:spcBef>
                  <a:spcAft>
                    <a:spcPct val="0"/>
                  </a:spcAft>
                  <a:buFont typeface="Arial" panose="020B0604020202020204" pitchFamily="34" charset="0"/>
                  <a:buChar char="•"/>
                </a:pPr>
                <a:endParaRPr lang="de-DE" altLang="en-DE" sz="1100" dirty="0">
                  <a:solidFill>
                    <a:schemeClr val="bg1"/>
                  </a:solidFill>
                </a:endParaRPr>
              </a:p>
              <a:p>
                <a:pPr marL="171450" indent="-171450" eaLnBrk="0" fontAlgn="base" hangingPunct="0">
                  <a:spcBef>
                    <a:spcPct val="0"/>
                  </a:spcBef>
                  <a:spcAft>
                    <a:spcPct val="0"/>
                  </a:spcAft>
                  <a:buFont typeface="Arial" panose="020B0604020202020204" pitchFamily="34" charset="0"/>
                  <a:buChar char="•"/>
                </a:pPr>
                <a:r>
                  <a:rPr lang="de-DE" altLang="en-DE" sz="1100" dirty="0">
                    <a:solidFill>
                      <a:schemeClr val="bg1"/>
                    </a:solidFill>
                  </a:rPr>
                  <a:t>Ein Bayes-Klassifikator weist eine Klassenbezeichnung 𝑦 = 𝐶_𝑘 wie folgt</a:t>
                </a: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DE" i="1" smtClean="0">
                              <a:solidFill>
                                <a:schemeClr val="bg1"/>
                              </a:solidFill>
                              <a:latin typeface="Cambria Math" panose="02040503050406030204" pitchFamily="18" charset="0"/>
                            </a:rPr>
                          </m:ctrlPr>
                        </m:accPr>
                        <m:e>
                          <m:r>
                            <a:rPr lang="de-DE" b="0" i="1" smtClean="0">
                              <a:solidFill>
                                <a:schemeClr val="bg1"/>
                              </a:solidFill>
                              <a:latin typeface="Cambria Math" panose="02040503050406030204" pitchFamily="18" charset="0"/>
                            </a:rPr>
                            <m:t>𝑦</m:t>
                          </m:r>
                        </m:e>
                      </m:acc>
                      <m:r>
                        <a:rPr lang="de-DE" b="0" i="1" smtClean="0">
                          <a:solidFill>
                            <a:schemeClr val="bg1"/>
                          </a:solidFill>
                          <a:latin typeface="Cambria Math" panose="02040503050406030204" pitchFamily="18" charset="0"/>
                        </a:rPr>
                        <m:t>=</m:t>
                      </m:r>
                      <m:m>
                        <m:mPr>
                          <m:mcs>
                            <m:mc>
                              <m:mcPr>
                                <m:count m:val="1"/>
                                <m:mcJc m:val="center"/>
                              </m:mcPr>
                            </m:mc>
                          </m:mcs>
                          <m:ctrlPr>
                            <a:rPr lang="de-DE" b="0" i="1" smtClean="0">
                              <a:solidFill>
                                <a:schemeClr val="bg1"/>
                              </a:solidFill>
                              <a:latin typeface="Cambria Math" panose="02040503050406030204" pitchFamily="18" charset="0"/>
                            </a:rPr>
                          </m:ctrlPr>
                        </m:mPr>
                        <m:mr>
                          <m:e>
                            <m:r>
                              <m:rPr>
                                <m:brk m:alnAt="7"/>
                              </m:rPr>
                              <a:rPr lang="de-DE" b="0" i="1" smtClean="0">
                                <a:solidFill>
                                  <a:schemeClr val="bg1"/>
                                </a:solidFill>
                                <a:latin typeface="Cambria Math" panose="02040503050406030204" pitchFamily="18" charset="0"/>
                              </a:rPr>
                              <m:t>𝑎</m:t>
                            </m:r>
                            <m:r>
                              <a:rPr lang="de-DE" b="0" i="1" smtClean="0">
                                <a:solidFill>
                                  <a:schemeClr val="bg1"/>
                                </a:solidFill>
                                <a:latin typeface="Cambria Math" panose="02040503050406030204" pitchFamily="18" charset="0"/>
                              </a:rPr>
                              <m:t>𝑟𝑔𝑚𝑎𝑥</m:t>
                            </m:r>
                          </m:e>
                        </m:mr>
                        <m:mr>
                          <m:e>
                            <m:r>
                              <a:rPr lang="de-DE" b="0" i="1" smtClean="0">
                                <a:solidFill>
                                  <a:schemeClr val="bg1"/>
                                </a:solidFill>
                                <a:latin typeface="Cambria Math" panose="02040503050406030204" pitchFamily="18" charset="0"/>
                              </a:rPr>
                              <m:t>𝑘</m:t>
                            </m:r>
                            <m:r>
                              <a:rPr lang="de-DE" b="0" i="1" smtClean="0">
                                <a:solidFill>
                                  <a:schemeClr val="bg1"/>
                                </a:solidFill>
                                <a:latin typeface="Cambria Math" panose="02040503050406030204" pitchFamily="18" charset="0"/>
                              </a:rPr>
                              <m:t> ∈{1,…,</m:t>
                            </m:r>
                            <m:r>
                              <a:rPr lang="de-DE" b="0" i="1" smtClean="0">
                                <a:solidFill>
                                  <a:schemeClr val="bg1"/>
                                </a:solidFill>
                                <a:latin typeface="Cambria Math" panose="02040503050406030204" pitchFamily="18" charset="0"/>
                                <a:ea typeface="Cambria Math" panose="02040503050406030204" pitchFamily="18" charset="0"/>
                              </a:rPr>
                              <m:t>𝐾</m:t>
                            </m:r>
                            <m:r>
                              <a:rPr lang="de-DE" b="0" i="1" smtClean="0">
                                <a:solidFill>
                                  <a:schemeClr val="bg1"/>
                                </a:solidFill>
                                <a:latin typeface="Cambria Math" panose="02040503050406030204" pitchFamily="18" charset="0"/>
                                <a:ea typeface="Cambria Math" panose="02040503050406030204" pitchFamily="18" charset="0"/>
                              </a:rPr>
                              <m:t>}</m:t>
                            </m:r>
                          </m:e>
                        </m:mr>
                      </m:m>
                      <m:r>
                        <a:rPr lang="de-DE" b="0" i="1" smtClean="0">
                          <a:solidFill>
                            <a:schemeClr val="bg1"/>
                          </a:solidFill>
                          <a:latin typeface="Cambria Math" panose="02040503050406030204" pitchFamily="18" charset="0"/>
                        </a:rPr>
                        <m:t> </m:t>
                      </m:r>
                      <m:r>
                        <a:rPr lang="de-DE" b="0" i="1" smtClean="0">
                          <a:solidFill>
                            <a:schemeClr val="bg1"/>
                          </a:solidFill>
                          <a:latin typeface="Cambria Math" panose="02040503050406030204" pitchFamily="18" charset="0"/>
                        </a:rPr>
                        <m:t>𝑝</m:t>
                      </m:r>
                      <m:d>
                        <m:dPr>
                          <m:ctrlPr>
                            <a:rPr lang="de-DE" b="0" i="1" smtClean="0">
                              <a:solidFill>
                                <a:schemeClr val="bg1"/>
                              </a:solidFill>
                              <a:latin typeface="Cambria Math" panose="02040503050406030204" pitchFamily="18" charset="0"/>
                            </a:rPr>
                          </m:ctrlPr>
                        </m:dPr>
                        <m:e>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𝐶</m:t>
                              </m:r>
                            </m:e>
                            <m:sub>
                              <m:r>
                                <a:rPr lang="de-DE" b="0" i="1" smtClean="0">
                                  <a:solidFill>
                                    <a:schemeClr val="bg1"/>
                                  </a:solidFill>
                                  <a:latin typeface="Cambria Math" panose="02040503050406030204" pitchFamily="18" charset="0"/>
                                </a:rPr>
                                <m:t>𝑘</m:t>
                              </m:r>
                            </m:sub>
                          </m:sSub>
                        </m:e>
                      </m:d>
                      <m:nary>
                        <m:naryPr>
                          <m:chr m:val="∏"/>
                          <m:limLoc m:val="subSup"/>
                          <m:ctrlPr>
                            <a:rPr lang="de-DE" i="1">
                              <a:solidFill>
                                <a:schemeClr val="bg1"/>
                              </a:solidFill>
                              <a:latin typeface="Cambria Math" panose="02040503050406030204" pitchFamily="18" charset="0"/>
                              <a:ea typeface="Cambria Math" panose="02040503050406030204" pitchFamily="18" charset="0"/>
                            </a:rPr>
                          </m:ctrlPr>
                        </m:naryPr>
                        <m:sub>
                          <m:r>
                            <m:rPr>
                              <m:brk m:alnAt="25"/>
                            </m:rPr>
                            <a:rPr lang="de-DE" i="1">
                              <a:solidFill>
                                <a:schemeClr val="bg1"/>
                              </a:solidFill>
                              <a:latin typeface="Cambria Math" panose="02040503050406030204" pitchFamily="18" charset="0"/>
                              <a:ea typeface="Cambria Math" panose="02040503050406030204" pitchFamily="18" charset="0"/>
                            </a:rPr>
                            <m:t>𝑖</m:t>
                          </m:r>
                          <m:r>
                            <a:rPr lang="de-DE" i="1">
                              <a:solidFill>
                                <a:schemeClr val="bg1"/>
                              </a:solidFill>
                              <a:latin typeface="Cambria Math" panose="02040503050406030204" pitchFamily="18" charset="0"/>
                              <a:ea typeface="Cambria Math" panose="02040503050406030204" pitchFamily="18" charset="0"/>
                            </a:rPr>
                            <m:t>=1</m:t>
                          </m:r>
                        </m:sub>
                        <m:sup>
                          <m:r>
                            <a:rPr lang="de-DE" i="1">
                              <a:solidFill>
                                <a:schemeClr val="bg1"/>
                              </a:solidFill>
                              <a:latin typeface="Cambria Math" panose="02040503050406030204" pitchFamily="18" charset="0"/>
                              <a:ea typeface="Cambria Math" panose="02040503050406030204" pitchFamily="18" charset="0"/>
                            </a:rPr>
                            <m:t>𝑁</m:t>
                          </m:r>
                        </m:sup>
                        <m:e>
                          <m:r>
                            <a:rPr lang="de-DE" i="1">
                              <a:solidFill>
                                <a:schemeClr val="bg1"/>
                              </a:solidFill>
                              <a:latin typeface="Cambria Math" panose="02040503050406030204" pitchFamily="18" charset="0"/>
                              <a:ea typeface="Cambria Math" panose="02040503050406030204" pitchFamily="18" charset="0"/>
                            </a:rPr>
                            <m:t>𝑝</m:t>
                          </m:r>
                          <m:d>
                            <m:dPr>
                              <m:ctrlPr>
                                <a:rPr lang="de-DE" i="1">
                                  <a:solidFill>
                                    <a:schemeClr val="bg1"/>
                                  </a:solidFill>
                                  <a:latin typeface="Cambria Math" panose="02040503050406030204" pitchFamily="18" charset="0"/>
                                  <a:ea typeface="Cambria Math" panose="02040503050406030204" pitchFamily="18" charset="0"/>
                                </a:rPr>
                              </m:ctrlPr>
                            </m:dPr>
                            <m:e>
                              <m:sSub>
                                <m:sSubPr>
                                  <m:ctrlPr>
                                    <a:rPr lang="de-DE" i="1">
                                      <a:solidFill>
                                        <a:schemeClr val="bg1"/>
                                      </a:solidFill>
                                      <a:latin typeface="Cambria Math" panose="02040503050406030204" pitchFamily="18" charset="0"/>
                                      <a:ea typeface="Cambria Math" panose="02040503050406030204" pitchFamily="18" charset="0"/>
                                    </a:rPr>
                                  </m:ctrlPr>
                                </m:sSubPr>
                                <m:e>
                                  <m:r>
                                    <a:rPr lang="de-DE" i="1">
                                      <a:solidFill>
                                        <a:schemeClr val="bg1"/>
                                      </a:solidFill>
                                      <a:latin typeface="Cambria Math" panose="02040503050406030204" pitchFamily="18" charset="0"/>
                                      <a:ea typeface="Cambria Math" panose="02040503050406030204" pitchFamily="18" charset="0"/>
                                    </a:rPr>
                                    <m:t>𝑥</m:t>
                                  </m:r>
                                </m:e>
                                <m:sub>
                                  <m:r>
                                    <a:rPr lang="de-DE" i="1">
                                      <a:solidFill>
                                        <a:schemeClr val="bg1"/>
                                      </a:solidFill>
                                      <a:latin typeface="Cambria Math" panose="02040503050406030204" pitchFamily="18" charset="0"/>
                                      <a:ea typeface="Cambria Math" panose="02040503050406030204" pitchFamily="18" charset="0"/>
                                    </a:rPr>
                                    <m:t>𝑖</m:t>
                                  </m:r>
                                </m:sub>
                              </m:sSub>
                            </m:e>
                            <m:e>
                              <m:sSub>
                                <m:sSubPr>
                                  <m:ctrlPr>
                                    <a:rPr lang="de-DE" i="1">
                                      <a:solidFill>
                                        <a:schemeClr val="bg1"/>
                                      </a:solidFill>
                                      <a:latin typeface="Cambria Math" panose="02040503050406030204" pitchFamily="18" charset="0"/>
                                      <a:ea typeface="Cambria Math" panose="02040503050406030204" pitchFamily="18" charset="0"/>
                                    </a:rPr>
                                  </m:ctrlPr>
                                </m:sSubPr>
                                <m:e>
                                  <m:r>
                                    <a:rPr lang="de-DE" i="1">
                                      <a:solidFill>
                                        <a:schemeClr val="bg1"/>
                                      </a:solidFill>
                                      <a:latin typeface="Cambria Math" panose="02040503050406030204" pitchFamily="18" charset="0"/>
                                      <a:ea typeface="Cambria Math" panose="02040503050406030204" pitchFamily="18" charset="0"/>
                                    </a:rPr>
                                    <m:t>𝐶</m:t>
                                  </m:r>
                                </m:e>
                                <m:sub>
                                  <m:r>
                                    <a:rPr lang="de-DE" i="1">
                                      <a:solidFill>
                                        <a:schemeClr val="bg1"/>
                                      </a:solidFill>
                                      <a:latin typeface="Cambria Math" panose="02040503050406030204" pitchFamily="18" charset="0"/>
                                      <a:ea typeface="Cambria Math" panose="02040503050406030204" pitchFamily="18" charset="0"/>
                                    </a:rPr>
                                    <m:t>𝑘</m:t>
                                  </m:r>
                                </m:sub>
                              </m:sSub>
                            </m:e>
                          </m:d>
                        </m:e>
                      </m:nary>
                    </m:oMath>
                  </m:oMathPara>
                </a14:m>
                <a:endParaRPr lang="de-DE" dirty="0">
                  <a:solidFill>
                    <a:schemeClr val="bg1"/>
                  </a:solidFill>
                </a:endParaRPr>
              </a:p>
            </p:txBody>
          </p:sp>
        </mc:Choice>
        <mc:Fallback xmlns="">
          <p:sp>
            <p:nvSpPr>
              <p:cNvPr id="2" name="Textplatzhalter 1">
                <a:extLst>
                  <a:ext uri="{FF2B5EF4-FFF2-40B4-BE49-F238E27FC236}">
                    <a16:creationId xmlns:a16="http://schemas.microsoft.com/office/drawing/2014/main" id="{A46488C0-52F3-B54B-9447-C36851D0A684}"/>
                  </a:ext>
                </a:extLst>
              </p:cNvPr>
              <p:cNvSpPr>
                <a:spLocks noGrp="1" noRot="1" noChangeAspect="1" noMove="1" noResize="1" noEditPoints="1" noAdjustHandles="1" noChangeArrowheads="1" noChangeShapeType="1" noTextEdit="1"/>
              </p:cNvSpPr>
              <p:nvPr>
                <p:ph type="body" sz="quarter" idx="15"/>
              </p:nvPr>
            </p:nvSpPr>
            <p:spPr>
              <a:xfrm>
                <a:off x="510570" y="1428478"/>
                <a:ext cx="5467401" cy="4437062"/>
              </a:xfrm>
              <a:blipFill>
                <a:blip r:embed="rId3"/>
                <a:stretch>
                  <a:fillRect l="-1561" t="-275" b="-10302"/>
                </a:stretch>
              </a:blipFill>
            </p:spPr>
            <p:txBody>
              <a:bodyPr/>
              <a:lstStyle/>
              <a:p>
                <a:r>
                  <a:rPr lang="de-DE">
                    <a:noFill/>
                  </a:rPr>
                  <a:t> </a:t>
                </a:r>
              </a:p>
            </p:txBody>
          </p:sp>
        </mc:Fallback>
      </mc:AlternateContent>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Klassifikationsmodell</a:t>
            </a: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err="1">
                <a:solidFill>
                  <a:schemeClr val="bg1"/>
                </a:solidFill>
              </a:rPr>
              <a:t>Naïve</a:t>
            </a:r>
            <a:r>
              <a:rPr lang="de-DE" dirty="0">
                <a:solidFill>
                  <a:schemeClr val="bg1"/>
                </a:solidFill>
              </a:rPr>
              <a:t> Bayes</a:t>
            </a:r>
          </a:p>
        </p:txBody>
      </p:sp>
      <p:pic>
        <p:nvPicPr>
          <p:cNvPr id="12" name="Content Placeholder 6">
            <a:extLst>
              <a:ext uri="{FF2B5EF4-FFF2-40B4-BE49-F238E27FC236}">
                <a16:creationId xmlns:a16="http://schemas.microsoft.com/office/drawing/2014/main" id="{B66F356E-5C95-47DE-A047-DB017B89DD7F}"/>
              </a:ext>
            </a:extLst>
          </p:cNvPr>
          <p:cNvPicPr>
            <a:picLocks noChangeAspect="1"/>
          </p:cNvPicPr>
          <p:nvPr/>
        </p:nvPicPr>
        <p:blipFill>
          <a:blip r:embed="rId4"/>
          <a:stretch>
            <a:fillRect/>
          </a:stretch>
        </p:blipFill>
        <p:spPr>
          <a:xfrm>
            <a:off x="6595409" y="1655763"/>
            <a:ext cx="4863819" cy="4510087"/>
          </a:xfrm>
          <a:prstGeom prst="rect">
            <a:avLst/>
          </a:prstGeom>
        </p:spPr>
      </p:pic>
      <p:sp>
        <p:nvSpPr>
          <p:cNvPr id="11" name="Footer Placeholder 5">
            <a:extLst>
              <a:ext uri="{FF2B5EF4-FFF2-40B4-BE49-F238E27FC236}">
                <a16:creationId xmlns:a16="http://schemas.microsoft.com/office/drawing/2014/main" id="{2C10F597-B9B2-4F07-982D-6D22D53268B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9981227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Clustering beschreibt, wie die Regression, sowohl die Klasse des Problems als auch die Klasse der Methoden.</a:t>
            </a:r>
          </a:p>
          <a:p>
            <a:endParaRPr lang="de-DE" dirty="0"/>
          </a:p>
          <a:p>
            <a:r>
              <a:rPr lang="de-DE" dirty="0"/>
              <a:t>Clustering-Methoden werden in der Regel nach Modellierungsansätzen wie z.B. </a:t>
            </a:r>
            <a:r>
              <a:rPr lang="de-DE" dirty="0" err="1"/>
              <a:t>zentroidbasiert</a:t>
            </a:r>
            <a:r>
              <a:rPr lang="de-DE" dirty="0"/>
              <a:t> oder hierarchisch gegliedert. Bei allen Methoden geht es darum, die den Daten innewohnenden Strukturen zu nutzen, um die Daten bestmöglich in Gruppen mit maximaler Gemeinsamkeit zu organisieren.</a:t>
            </a:r>
          </a:p>
          <a:p>
            <a:endParaRPr lang="de-DE" dirty="0"/>
          </a:p>
          <a:p>
            <a:r>
              <a:rPr lang="de-DE" dirty="0"/>
              <a:t>Die bekanntesten Clustering-Algorithmen sind:</a:t>
            </a:r>
          </a:p>
          <a:p>
            <a:pPr marL="285750" indent="-285750">
              <a:buFont typeface="Arial" panose="020B0604020202020204" pitchFamily="34" charset="0"/>
              <a:buChar char="•"/>
            </a:pPr>
            <a:r>
              <a:rPr lang="de-DE" dirty="0"/>
              <a:t>k-</a:t>
            </a:r>
            <a:r>
              <a:rPr lang="de-DE" dirty="0" err="1"/>
              <a:t>Means</a:t>
            </a:r>
            <a:endParaRPr lang="de-DE" dirty="0"/>
          </a:p>
          <a:p>
            <a:pPr marL="285750" indent="-285750">
              <a:buFont typeface="Arial" panose="020B0604020202020204" pitchFamily="34" charset="0"/>
              <a:buChar char="•"/>
            </a:pPr>
            <a:r>
              <a:rPr lang="de-DE" dirty="0"/>
              <a:t>DBSCAN</a:t>
            </a:r>
          </a:p>
          <a:p>
            <a:pPr marL="285750" indent="-285750">
              <a:buFont typeface="Arial" panose="020B0604020202020204" pitchFamily="34" charset="0"/>
              <a:buChar char="•"/>
            </a:pPr>
            <a:r>
              <a:rPr lang="de-DE" dirty="0"/>
              <a:t>Erwartungsmaximierung (EM)</a:t>
            </a:r>
          </a:p>
          <a:p>
            <a:pPr marL="285750" indent="-285750">
              <a:buFont typeface="Arial" panose="020B0604020202020204" pitchFamily="34" charset="0"/>
              <a:buChar char="•"/>
            </a:pPr>
            <a:r>
              <a:rPr lang="de-DE" dirty="0"/>
              <a:t>Hierarchisches Clustering</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4" name="Text Placeholder 3">
            <a:extLst>
              <a:ext uri="{FF2B5EF4-FFF2-40B4-BE49-F238E27FC236}">
                <a16:creationId xmlns:a16="http://schemas.microsoft.com/office/drawing/2014/main" id="{F6B71CEF-073F-67A9-049C-CD52B61B8F29}"/>
              </a:ext>
            </a:extLst>
          </p:cNvPr>
          <p:cNvSpPr>
            <a:spLocks noGrp="1"/>
          </p:cNvSpPr>
          <p:nvPr>
            <p:ph type="body" sz="quarter" idx="14"/>
          </p:nvPr>
        </p:nvSpPr>
        <p:spPr/>
        <p:txBody>
          <a:bodyPr/>
          <a:lstStyle/>
          <a:p>
            <a:endParaRPr lang="en-DE" dirty="0"/>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en-GB" dirty="0"/>
              <a:t>Clustering-</a:t>
            </a:r>
            <a:r>
              <a:rPr lang="en-GB" dirty="0" err="1"/>
              <a:t>Algorithmen</a:t>
            </a:r>
            <a:endParaRPr lang="en-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6146" name="Picture 2" descr="Clustering Algorithms">
            <a:extLst>
              <a:ext uri="{FF2B5EF4-FFF2-40B4-BE49-F238E27FC236}">
                <a16:creationId xmlns:a16="http://schemas.microsoft.com/office/drawing/2014/main" id="{188F6FA1-F722-C9AA-9AAF-2170D876F13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967663" y="2079000"/>
            <a:ext cx="2532743"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1B1D45-1AF0-4253-391A-B883E28FC7CB}"/>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23216738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Clustering</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K-</a:t>
            </a:r>
            <a:r>
              <a:rPr lang="de-DE" dirty="0" err="1">
                <a:solidFill>
                  <a:schemeClr val="bg1"/>
                </a:solidFill>
              </a:rPr>
              <a:t>Means</a:t>
            </a:r>
            <a:endParaRPr lang="de-DE" dirty="0">
              <a:solidFill>
                <a:schemeClr val="bg1"/>
              </a:solidFill>
            </a:endParaRPr>
          </a:p>
        </p:txBody>
      </p:sp>
      <p:pic>
        <p:nvPicPr>
          <p:cNvPr id="11" name="Content Placeholder 6">
            <a:extLst>
              <a:ext uri="{FF2B5EF4-FFF2-40B4-BE49-F238E27FC236}">
                <a16:creationId xmlns:a16="http://schemas.microsoft.com/office/drawing/2014/main" id="{91F045FF-CAB0-44CC-A8E9-DD5E39AE01C8}"/>
              </a:ext>
            </a:extLst>
          </p:cNvPr>
          <p:cNvPicPr>
            <a:picLocks noChangeAspect="1"/>
          </p:cNvPicPr>
          <p:nvPr/>
        </p:nvPicPr>
        <p:blipFill>
          <a:blip r:embed="rId2"/>
          <a:stretch>
            <a:fillRect/>
          </a:stretch>
        </p:blipFill>
        <p:spPr>
          <a:xfrm>
            <a:off x="6735820" y="1690688"/>
            <a:ext cx="4582998" cy="4510087"/>
          </a:xfrm>
          <a:prstGeom prst="rect">
            <a:avLst/>
          </a:prstGeom>
        </p:spPr>
      </p:pic>
      <p:sp>
        <p:nvSpPr>
          <p:cNvPr id="12" name="Footer Placeholder 5">
            <a:extLst>
              <a:ext uri="{FF2B5EF4-FFF2-40B4-BE49-F238E27FC236}">
                <a16:creationId xmlns:a16="http://schemas.microsoft.com/office/drawing/2014/main" id="{DDC64B28-EEA3-496D-92F7-CFF0AB007A5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206070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59A2D-2F2E-9909-4558-82BE530E43BC}"/>
              </a:ext>
            </a:extLst>
          </p:cNvPr>
          <p:cNvSpPr>
            <a:spLocks noGrp="1"/>
          </p:cNvSpPr>
          <p:nvPr>
            <p:ph type="body" sz="quarter" idx="15"/>
          </p:nvPr>
        </p:nvSpPr>
        <p:spPr/>
        <p:txBody>
          <a:bodyPr/>
          <a:lstStyle/>
          <a:p>
            <a:r>
              <a:rPr lang="de-DE" dirty="0"/>
              <a:t>Wie bei den Clustering-Methoden, wird auch bei der </a:t>
            </a:r>
            <a:r>
              <a:rPr lang="de-DE" dirty="0" err="1"/>
              <a:t>Dimensionalitätsreduzierung</a:t>
            </a:r>
            <a:r>
              <a:rPr lang="de-DE" dirty="0"/>
              <a:t> versucht, die den Daten innewohnende Struktur auf nicht überwachte Weise zu nutzen. In diesem Fall jedoch, um Daten mit weniger Informationen zusammenzufassen oder zu beschreiben.</a:t>
            </a:r>
          </a:p>
          <a:p>
            <a:endParaRPr lang="de-DE" dirty="0"/>
          </a:p>
          <a:p>
            <a:r>
              <a:rPr lang="de-DE" dirty="0"/>
              <a:t>Dies kann nützlich sein, um dimensionale Daten zu visualisieren oder um Daten zu vereinfachen, die dann in einer überwachten Lernmethode verwendet werden können. Viele dieser Methoden können für den Einsatz in der Klassifizierung und Regression angepasst werden.</a:t>
            </a:r>
          </a:p>
          <a:p>
            <a:pPr marL="285750" indent="-285750">
              <a:buFont typeface="Arial" panose="020B0604020202020204" pitchFamily="34" charset="0"/>
              <a:buChar char="•"/>
            </a:pPr>
            <a:r>
              <a:rPr lang="de-DE" dirty="0"/>
              <a:t>Hauptkomponentenanalyse (PCA)</a:t>
            </a:r>
          </a:p>
          <a:p>
            <a:pPr marL="285750" indent="-285750">
              <a:buFont typeface="Arial" panose="020B0604020202020204" pitchFamily="34" charset="0"/>
              <a:buChar char="•"/>
            </a:pPr>
            <a:r>
              <a:rPr lang="de-DE" dirty="0"/>
              <a:t>Hauptkomponenten-Regression (PCR)</a:t>
            </a:r>
          </a:p>
          <a:p>
            <a:pPr marL="285750" indent="-285750">
              <a:buFont typeface="Arial" panose="020B0604020202020204" pitchFamily="34" charset="0"/>
              <a:buChar char="•"/>
            </a:pPr>
            <a:r>
              <a:rPr lang="de-DE" dirty="0"/>
              <a:t>Mehrdimensionale Skalierung (MDS)</a:t>
            </a:r>
          </a:p>
          <a:p>
            <a:pPr marL="285750" indent="-285750">
              <a:buFont typeface="Arial" panose="020B0604020202020204" pitchFamily="34" charset="0"/>
              <a:buChar char="•"/>
            </a:pPr>
            <a:r>
              <a:rPr lang="de-DE" dirty="0"/>
              <a:t>Lineare Diskriminanzanalyse (LDA)</a:t>
            </a:r>
          </a:p>
        </p:txBody>
      </p:sp>
      <p:sp>
        <p:nvSpPr>
          <p:cNvPr id="3" name="Text Placeholder 2">
            <a:extLst>
              <a:ext uri="{FF2B5EF4-FFF2-40B4-BE49-F238E27FC236}">
                <a16:creationId xmlns:a16="http://schemas.microsoft.com/office/drawing/2014/main" id="{DC14BC9D-A169-E6F9-AED9-C030EC57DBA8}"/>
              </a:ext>
            </a:extLst>
          </p:cNvPr>
          <p:cNvSpPr>
            <a:spLocks noGrp="1"/>
          </p:cNvSpPr>
          <p:nvPr>
            <p:ph type="body" sz="quarter" idx="16"/>
          </p:nvPr>
        </p:nvSpPr>
        <p:spPr/>
        <p:txBody>
          <a:bodyPr/>
          <a:lstStyle/>
          <a:p>
            <a:endParaRPr lang="en-DE"/>
          </a:p>
        </p:txBody>
      </p:sp>
      <p:sp>
        <p:nvSpPr>
          <p:cNvPr id="5" name="Text Placeholder 4">
            <a:extLst>
              <a:ext uri="{FF2B5EF4-FFF2-40B4-BE49-F238E27FC236}">
                <a16:creationId xmlns:a16="http://schemas.microsoft.com/office/drawing/2014/main" id="{D233C044-B1B6-C89F-54F6-47DB5546F486}"/>
              </a:ext>
            </a:extLst>
          </p:cNvPr>
          <p:cNvSpPr>
            <a:spLocks noGrp="1"/>
          </p:cNvSpPr>
          <p:nvPr>
            <p:ph type="body" sz="quarter" idx="25"/>
          </p:nvPr>
        </p:nvSpPr>
        <p:spPr/>
        <p:txBody>
          <a:bodyPr/>
          <a:lstStyle/>
          <a:p>
            <a:endParaRPr lang="en-DE" dirty="0"/>
          </a:p>
        </p:txBody>
      </p:sp>
      <p:sp>
        <p:nvSpPr>
          <p:cNvPr id="6" name="Title 5">
            <a:extLst>
              <a:ext uri="{FF2B5EF4-FFF2-40B4-BE49-F238E27FC236}">
                <a16:creationId xmlns:a16="http://schemas.microsoft.com/office/drawing/2014/main" id="{12EA9D56-F951-5874-09E7-A869E9046B9D}"/>
              </a:ext>
            </a:extLst>
          </p:cNvPr>
          <p:cNvSpPr>
            <a:spLocks noGrp="1"/>
          </p:cNvSpPr>
          <p:nvPr>
            <p:ph type="title"/>
          </p:nvPr>
        </p:nvSpPr>
        <p:spPr/>
        <p:txBody>
          <a:bodyPr/>
          <a:lstStyle/>
          <a:p>
            <a:r>
              <a:rPr lang="de-DE" dirty="0"/>
              <a:t>Algorithmen zur </a:t>
            </a:r>
            <a:r>
              <a:rPr lang="de-DE" dirty="0" err="1"/>
              <a:t>Dimensionalitätsreduktion</a:t>
            </a:r>
            <a:endParaRPr lang="de-DE" dirty="0"/>
          </a:p>
        </p:txBody>
      </p:sp>
      <p:sp>
        <p:nvSpPr>
          <p:cNvPr id="8" name="Footer Placeholder 7">
            <a:extLst>
              <a:ext uri="{FF2B5EF4-FFF2-40B4-BE49-F238E27FC236}">
                <a16:creationId xmlns:a16="http://schemas.microsoft.com/office/drawing/2014/main" id="{8A6BC13F-1720-3753-09BB-A1D1FD5E0397}"/>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42" name="Picture 2" descr="Dimensional Reduction Algorithms">
            <a:extLst>
              <a:ext uri="{FF2B5EF4-FFF2-40B4-BE49-F238E27FC236}">
                <a16:creationId xmlns:a16="http://schemas.microsoft.com/office/drawing/2014/main" id="{5F629A91-265D-FF21-34F4-33A52681DDA9}"/>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092937" y="2079000"/>
            <a:ext cx="2308065" cy="27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3F77B3-3B73-528D-E8B8-AD0F80BCB2B4}"/>
              </a:ext>
            </a:extLst>
          </p:cNvPr>
          <p:cNvSpPr txBox="1"/>
          <p:nvPr/>
        </p:nvSpPr>
        <p:spPr>
          <a:xfrm>
            <a:off x="6147928" y="6158720"/>
            <a:ext cx="6102626" cy="276999"/>
          </a:xfrm>
          <a:prstGeom prst="rect">
            <a:avLst/>
          </a:prstGeom>
          <a:noFill/>
        </p:spPr>
        <p:txBody>
          <a:bodyPr wrap="square">
            <a:spAutoFit/>
          </a:bodyPr>
          <a:lstStyle/>
          <a:p>
            <a:r>
              <a:rPr lang="en-DE" sz="1200" dirty="0"/>
              <a:t>https://machinelearningmastery.com/a-tour-of-machine-learning-algorithms/</a:t>
            </a:r>
          </a:p>
        </p:txBody>
      </p:sp>
    </p:spTree>
    <p:extLst>
      <p:ext uri="{BB962C8B-B14F-4D97-AF65-F5344CB8AC3E}">
        <p14:creationId xmlns:p14="http://schemas.microsoft.com/office/powerpoint/2010/main" val="11761966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4DDABF0-E213-1B47-A620-ADF524174800}"/>
              </a:ext>
            </a:extLst>
          </p:cNvPr>
          <p:cNvSpPr/>
          <p:nvPr/>
        </p:nvSpPr>
        <p:spPr>
          <a:xfrm>
            <a:off x="0" y="0"/>
            <a:ext cx="6096000" cy="645953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a:solidFill>
                <a:schemeClr val="tx1"/>
              </a:solidFill>
            </a:endParaRPr>
          </a:p>
        </p:txBody>
      </p:sp>
      <p:sp>
        <p:nvSpPr>
          <p:cNvPr id="2" name="Textplatzhalter 1">
            <a:extLst>
              <a:ext uri="{FF2B5EF4-FFF2-40B4-BE49-F238E27FC236}">
                <a16:creationId xmlns:a16="http://schemas.microsoft.com/office/drawing/2014/main" id="{A46488C0-52F3-B54B-9447-C36851D0A684}"/>
              </a:ext>
            </a:extLst>
          </p:cNvPr>
          <p:cNvSpPr>
            <a:spLocks noGrp="1"/>
          </p:cNvSpPr>
          <p:nvPr>
            <p:ph type="body" sz="quarter" idx="15"/>
          </p:nvPr>
        </p:nvSpPr>
        <p:spPr/>
        <p:txBody>
          <a:bodyPr/>
          <a:lstStyle/>
          <a:p>
            <a:pPr marL="171450" indent="-171450">
              <a:buFont typeface="Arial" panose="020B0604020202020204" pitchFamily="34" charset="0"/>
              <a:buChar char="•"/>
            </a:pPr>
            <a:endParaRPr lang="en-US" sz="1200" dirty="0">
              <a:solidFill>
                <a:schemeClr val="bg1"/>
              </a:solidFill>
            </a:endParaRPr>
          </a:p>
        </p:txBody>
      </p:sp>
      <p:sp>
        <p:nvSpPr>
          <p:cNvPr id="3" name="Textplatzhalter 2">
            <a:extLst>
              <a:ext uri="{FF2B5EF4-FFF2-40B4-BE49-F238E27FC236}">
                <a16:creationId xmlns:a16="http://schemas.microsoft.com/office/drawing/2014/main" id="{3B5DE325-74DE-544D-B84B-773619C50C82}"/>
              </a:ext>
            </a:extLst>
          </p:cNvPr>
          <p:cNvSpPr>
            <a:spLocks noGrp="1"/>
          </p:cNvSpPr>
          <p:nvPr>
            <p:ph type="body" sz="quarter" idx="16"/>
          </p:nvPr>
        </p:nvSpPr>
        <p:spPr/>
        <p:txBody>
          <a:bodyPr/>
          <a:lstStyle/>
          <a:p>
            <a:endParaRPr lang="de-DE" dirty="0">
              <a:solidFill>
                <a:schemeClr val="bg1"/>
              </a:solidFill>
            </a:endParaRPr>
          </a:p>
        </p:txBody>
      </p:sp>
      <p:sp>
        <p:nvSpPr>
          <p:cNvPr id="5" name="Textplatzhalter 4">
            <a:extLst>
              <a:ext uri="{FF2B5EF4-FFF2-40B4-BE49-F238E27FC236}">
                <a16:creationId xmlns:a16="http://schemas.microsoft.com/office/drawing/2014/main" id="{F7DF3224-52A5-1641-8BDD-E6C5157CBDF6}"/>
              </a:ext>
            </a:extLst>
          </p:cNvPr>
          <p:cNvSpPr>
            <a:spLocks noGrp="1"/>
          </p:cNvSpPr>
          <p:nvPr>
            <p:ph type="body" sz="quarter" idx="14"/>
          </p:nvPr>
        </p:nvSpPr>
        <p:spPr/>
        <p:txBody>
          <a:bodyPr/>
          <a:lstStyle/>
          <a:p>
            <a:r>
              <a:rPr lang="de-DE" dirty="0">
                <a:solidFill>
                  <a:schemeClr val="bg1"/>
                </a:solidFill>
              </a:rPr>
              <a:t>Klassifikations- oder Regressionsmodell</a:t>
            </a:r>
          </a:p>
        </p:txBody>
      </p:sp>
      <p:sp>
        <p:nvSpPr>
          <p:cNvPr id="6" name="Textplatzhalter 5">
            <a:extLst>
              <a:ext uri="{FF2B5EF4-FFF2-40B4-BE49-F238E27FC236}">
                <a16:creationId xmlns:a16="http://schemas.microsoft.com/office/drawing/2014/main" id="{B786BE3F-E49C-2841-9ACB-F5FA2E6A2BA0}"/>
              </a:ext>
            </a:extLst>
          </p:cNvPr>
          <p:cNvSpPr>
            <a:spLocks noGrp="1"/>
          </p:cNvSpPr>
          <p:nvPr>
            <p:ph type="body" sz="quarter" idx="25"/>
          </p:nvPr>
        </p:nvSpPr>
        <p:spPr/>
        <p:txBody>
          <a:bodyPr/>
          <a:lstStyle/>
          <a:p>
            <a:endParaRPr lang="de-DE" dirty="0">
              <a:solidFill>
                <a:schemeClr val="bg1"/>
              </a:solidFill>
            </a:endParaRPr>
          </a:p>
        </p:txBody>
      </p:sp>
      <p:sp>
        <p:nvSpPr>
          <p:cNvPr id="7" name="Titel 6">
            <a:extLst>
              <a:ext uri="{FF2B5EF4-FFF2-40B4-BE49-F238E27FC236}">
                <a16:creationId xmlns:a16="http://schemas.microsoft.com/office/drawing/2014/main" id="{5CB703C0-211C-964A-9C6C-0A973AB1ADF2}"/>
              </a:ext>
            </a:extLst>
          </p:cNvPr>
          <p:cNvSpPr>
            <a:spLocks noGrp="1"/>
          </p:cNvSpPr>
          <p:nvPr>
            <p:ph type="title"/>
          </p:nvPr>
        </p:nvSpPr>
        <p:spPr/>
        <p:txBody>
          <a:bodyPr/>
          <a:lstStyle/>
          <a:p>
            <a:r>
              <a:rPr lang="de-DE" dirty="0">
                <a:solidFill>
                  <a:schemeClr val="bg1"/>
                </a:solidFill>
              </a:rPr>
              <a:t>Gradient </a:t>
            </a:r>
            <a:r>
              <a:rPr lang="de-DE" dirty="0" err="1">
                <a:solidFill>
                  <a:schemeClr val="bg1"/>
                </a:solidFill>
              </a:rPr>
              <a:t>boosting</a:t>
            </a:r>
            <a:endParaRPr lang="de-DE" dirty="0">
              <a:solidFill>
                <a:schemeClr val="bg1"/>
              </a:solidFill>
            </a:endParaRPr>
          </a:p>
        </p:txBody>
      </p:sp>
      <p:pic>
        <p:nvPicPr>
          <p:cNvPr id="12" name="Content Placeholder 6">
            <a:extLst>
              <a:ext uri="{FF2B5EF4-FFF2-40B4-BE49-F238E27FC236}">
                <a16:creationId xmlns:a16="http://schemas.microsoft.com/office/drawing/2014/main" id="{C40F2BFB-468B-46AD-86B9-43EA1BFDAA2A}"/>
              </a:ext>
            </a:extLst>
          </p:cNvPr>
          <p:cNvPicPr>
            <a:picLocks noChangeAspect="1"/>
          </p:cNvPicPr>
          <p:nvPr/>
        </p:nvPicPr>
        <p:blipFill>
          <a:blip r:embed="rId2"/>
          <a:stretch>
            <a:fillRect/>
          </a:stretch>
        </p:blipFill>
        <p:spPr>
          <a:xfrm>
            <a:off x="6735820" y="1655763"/>
            <a:ext cx="4582998" cy="4510087"/>
          </a:xfrm>
          <a:prstGeom prst="rect">
            <a:avLst/>
          </a:prstGeom>
        </p:spPr>
      </p:pic>
      <p:sp>
        <p:nvSpPr>
          <p:cNvPr id="11" name="Footer Placeholder 5">
            <a:extLst>
              <a:ext uri="{FF2B5EF4-FFF2-40B4-BE49-F238E27FC236}">
                <a16:creationId xmlns:a16="http://schemas.microsoft.com/office/drawing/2014/main" id="{5753E6AC-4724-4BC4-8638-FEB6A59E411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6526455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18CF5-0917-47F4-BE5E-16F056FE7EFD}"/>
              </a:ext>
            </a:extLst>
          </p:cNvPr>
          <p:cNvSpPr>
            <a:spLocks noGrp="1"/>
          </p:cNvSpPr>
          <p:nvPr>
            <p:ph type="body" sz="quarter" idx="13"/>
          </p:nvPr>
        </p:nvSpPr>
        <p:spPr/>
        <p:txBody>
          <a:bodyPr/>
          <a:lstStyle/>
          <a:p>
            <a:endParaRPr lang="en-US"/>
          </a:p>
        </p:txBody>
      </p:sp>
      <p:sp>
        <p:nvSpPr>
          <p:cNvPr id="3" name="Content Placeholder 2">
            <a:extLst>
              <a:ext uri="{FF2B5EF4-FFF2-40B4-BE49-F238E27FC236}">
                <a16:creationId xmlns:a16="http://schemas.microsoft.com/office/drawing/2014/main" id="{EFB4D3E0-97B3-4635-98B3-6B9B22F7EF03}"/>
              </a:ext>
            </a:extLst>
          </p:cNvPr>
          <p:cNvSpPr>
            <a:spLocks noGrp="1"/>
          </p:cNvSpPr>
          <p:nvPr>
            <p:ph sz="quarter" idx="15"/>
          </p:nvPr>
        </p:nvSpPr>
        <p:spPr/>
        <p:txBody>
          <a:bodyPr/>
          <a:lstStyle/>
          <a:p>
            <a:r>
              <a:rPr lang="de-DE" b="0" i="0" u="none" strike="noStrike" dirty="0">
                <a:solidFill>
                  <a:srgbClr val="000000"/>
                </a:solidFill>
                <a:effectLst/>
                <a:latin typeface="Arial" panose="020B0604020202020204" pitchFamily="34" charset="0"/>
              </a:rPr>
              <a:t>Einfach, interpretierbar, kurze Trainingszeit</a:t>
            </a:r>
            <a:r>
              <a:rPr lang="en-US" b="0" i="0" dirty="0">
                <a:solidFill>
                  <a:srgbClr val="000000"/>
                </a:solidFill>
                <a:effectLst/>
                <a:latin typeface="Arial" panose="020B0604020202020204" pitchFamily="34" charset="0"/>
              </a:rPr>
              <a:t>​</a:t>
            </a:r>
          </a:p>
          <a:p>
            <a:endParaRPr lang="en-US" dirty="0"/>
          </a:p>
        </p:txBody>
      </p:sp>
      <p:sp>
        <p:nvSpPr>
          <p:cNvPr id="4" name="Content Placeholder 3">
            <a:extLst>
              <a:ext uri="{FF2B5EF4-FFF2-40B4-BE49-F238E27FC236}">
                <a16:creationId xmlns:a16="http://schemas.microsoft.com/office/drawing/2014/main" id="{6FF66B72-8FFE-4EAB-A1A4-13BC2E42D5FD}"/>
              </a:ext>
            </a:extLst>
          </p:cNvPr>
          <p:cNvSpPr>
            <a:spLocks noGrp="1"/>
          </p:cNvSpPr>
          <p:nvPr>
            <p:ph sz="quarter" idx="16"/>
          </p:nvPr>
        </p:nvSpPr>
        <p:spPr/>
        <p:txBody>
          <a:bodyPr/>
          <a:lstStyle/>
          <a:p>
            <a:r>
              <a:rPr lang="de-DE" b="0" i="0" u="none" strike="noStrike" dirty="0">
                <a:solidFill>
                  <a:srgbClr val="000000"/>
                </a:solidFill>
                <a:effectLst/>
                <a:latin typeface="Arial" panose="020B0604020202020204" pitchFamily="34" charset="0"/>
              </a:rPr>
              <a:t>Für komplexe Fragestellungen geeignet, Blackbox, lange Trainingszeit</a:t>
            </a:r>
            <a:r>
              <a:rPr lang="en-US" b="0" i="0" dirty="0">
                <a:solidFill>
                  <a:srgbClr val="000000"/>
                </a:solidFill>
                <a:effectLst/>
                <a:latin typeface="Arial" panose="020B0604020202020204" pitchFamily="34" charset="0"/>
              </a:rPr>
              <a:t>​</a:t>
            </a:r>
          </a:p>
          <a:p>
            <a:r>
              <a:rPr lang="en-US" b="0" i="0" dirty="0">
                <a:solidFill>
                  <a:srgbClr val="000000"/>
                </a:solidFill>
                <a:effectLst/>
                <a:latin typeface="Times New Roman" panose="02020603050405020304" pitchFamily="18" charset="0"/>
              </a:rPr>
              <a:t>  </a:t>
            </a:r>
            <a:endParaRPr lang="en-US" dirty="0"/>
          </a:p>
        </p:txBody>
      </p:sp>
      <p:sp>
        <p:nvSpPr>
          <p:cNvPr id="5" name="Content Placeholder 4">
            <a:extLst>
              <a:ext uri="{FF2B5EF4-FFF2-40B4-BE49-F238E27FC236}">
                <a16:creationId xmlns:a16="http://schemas.microsoft.com/office/drawing/2014/main" id="{0B7712F1-9082-42C4-B87A-793DBE0CD645}"/>
              </a:ext>
            </a:extLst>
          </p:cNvPr>
          <p:cNvSpPr>
            <a:spLocks noGrp="1"/>
          </p:cNvSpPr>
          <p:nvPr>
            <p:ph sz="quarter" idx="17"/>
          </p:nvPr>
        </p:nvSpPr>
        <p:spPr/>
        <p:txBody>
          <a:bodyPr/>
          <a:lstStyle/>
          <a:p>
            <a:r>
              <a:rPr lang="de-DE" b="0" i="0" u="none" strike="noStrike" dirty="0">
                <a:solidFill>
                  <a:srgbClr val="000000"/>
                </a:solidFill>
                <a:effectLst/>
                <a:latin typeface="Arial" panose="020B0604020202020204" pitchFamily="34" charset="0"/>
              </a:rPr>
              <a:t>Einzelner Baum: Einfach, leicht interpretierbar, kurze Trainingszeit</a:t>
            </a:r>
            <a:r>
              <a:rPr lang="en-US" b="0" i="0" dirty="0">
                <a:solidFill>
                  <a:srgbClr val="000000"/>
                </a:solidFill>
                <a:effectLst/>
                <a:latin typeface="Arial" panose="020B0604020202020204" pitchFamily="34" charset="0"/>
              </a:rPr>
              <a:t>​</a:t>
            </a:r>
          </a:p>
          <a:p>
            <a:endParaRPr lang="en-US" dirty="0"/>
          </a:p>
        </p:txBody>
      </p:sp>
      <p:sp>
        <p:nvSpPr>
          <p:cNvPr id="6" name="Text Placeholder 5">
            <a:extLst>
              <a:ext uri="{FF2B5EF4-FFF2-40B4-BE49-F238E27FC236}">
                <a16:creationId xmlns:a16="http://schemas.microsoft.com/office/drawing/2014/main" id="{2A0E8030-6A2E-4866-AFFA-ACD64E4FA764}"/>
              </a:ext>
            </a:extLst>
          </p:cNvPr>
          <p:cNvSpPr>
            <a:spLocks noGrp="1"/>
          </p:cNvSpPr>
          <p:nvPr>
            <p:ph type="body" sz="quarter" idx="18"/>
          </p:nvPr>
        </p:nvSpPr>
        <p:spPr/>
        <p:txBody>
          <a:bodyPr/>
          <a:lstStyle/>
          <a:p>
            <a:r>
              <a:rPr lang="de-DE" b="1" i="0" u="none" strike="noStrike" dirty="0">
                <a:solidFill>
                  <a:srgbClr val="000000"/>
                </a:solidFill>
                <a:effectLst/>
                <a:latin typeface="Arial" panose="020B0604020202020204" pitchFamily="34" charset="0"/>
              </a:rPr>
              <a:t>Linearen Modellen</a:t>
            </a:r>
            <a:r>
              <a:rPr lang="de-DE" b="0" i="0" dirty="0">
                <a:solidFill>
                  <a:srgbClr val="000000"/>
                </a:solidFill>
                <a:effectLst/>
                <a:latin typeface="Arial" panose="020B0604020202020204" pitchFamily="34" charset="0"/>
              </a:rPr>
              <a:t>​</a:t>
            </a:r>
            <a:endParaRPr lang="en-US" dirty="0"/>
          </a:p>
        </p:txBody>
      </p:sp>
      <p:sp>
        <p:nvSpPr>
          <p:cNvPr id="7" name="Text Placeholder 6">
            <a:extLst>
              <a:ext uri="{FF2B5EF4-FFF2-40B4-BE49-F238E27FC236}">
                <a16:creationId xmlns:a16="http://schemas.microsoft.com/office/drawing/2014/main" id="{07D33844-639E-420F-A2F1-8AC9BFEFDD9A}"/>
              </a:ext>
            </a:extLst>
          </p:cNvPr>
          <p:cNvSpPr>
            <a:spLocks noGrp="1"/>
          </p:cNvSpPr>
          <p:nvPr>
            <p:ph type="body" sz="quarter" idx="19"/>
          </p:nvPr>
        </p:nvSpPr>
        <p:spPr/>
        <p:txBody>
          <a:bodyPr/>
          <a:lstStyle/>
          <a:p>
            <a:r>
              <a:rPr lang="de-DE" b="1" i="0" u="none" strike="noStrike" dirty="0">
                <a:solidFill>
                  <a:srgbClr val="000000"/>
                </a:solidFill>
                <a:effectLst/>
                <a:latin typeface="Arial" panose="020B0604020202020204" pitchFamily="34" charset="0"/>
              </a:rPr>
              <a:t>Entscheidungsbäumen</a:t>
            </a:r>
            <a:r>
              <a:rPr lang="de-DE" b="0" i="0" dirty="0">
                <a:solidFill>
                  <a:srgbClr val="000000"/>
                </a:solidFill>
                <a:effectLst/>
                <a:latin typeface="Arial" panose="020B0604020202020204" pitchFamily="34" charset="0"/>
              </a:rPr>
              <a:t>​</a:t>
            </a:r>
            <a:endParaRPr lang="en-US" dirty="0"/>
          </a:p>
        </p:txBody>
      </p:sp>
      <p:sp>
        <p:nvSpPr>
          <p:cNvPr id="8" name="Text Placeholder 7">
            <a:extLst>
              <a:ext uri="{FF2B5EF4-FFF2-40B4-BE49-F238E27FC236}">
                <a16:creationId xmlns:a16="http://schemas.microsoft.com/office/drawing/2014/main" id="{33C1AD3B-07BE-4C91-9007-9C69C4B9341B}"/>
              </a:ext>
            </a:extLst>
          </p:cNvPr>
          <p:cNvSpPr>
            <a:spLocks noGrp="1"/>
          </p:cNvSpPr>
          <p:nvPr>
            <p:ph type="body" sz="quarter" idx="20"/>
          </p:nvPr>
        </p:nvSpPr>
        <p:spPr/>
        <p:txBody>
          <a:bodyPr/>
          <a:lstStyle/>
          <a:p>
            <a:r>
              <a:rPr lang="de-DE" b="1" i="0" u="none" strike="noStrike" dirty="0">
                <a:solidFill>
                  <a:srgbClr val="000000"/>
                </a:solidFill>
                <a:effectLst/>
                <a:latin typeface="Arial" panose="020B0604020202020204" pitchFamily="34" charset="0"/>
              </a:rPr>
              <a:t>Neuronalen Netzen (NN)</a:t>
            </a:r>
            <a:r>
              <a:rPr lang="de-DE" b="0" i="0" dirty="0">
                <a:solidFill>
                  <a:srgbClr val="000000"/>
                </a:solidFill>
                <a:effectLst/>
                <a:latin typeface="Arial" panose="020B0604020202020204" pitchFamily="34" charset="0"/>
              </a:rPr>
              <a:t>​</a:t>
            </a:r>
            <a:endParaRPr lang="en-US" dirty="0"/>
          </a:p>
        </p:txBody>
      </p:sp>
      <p:sp>
        <p:nvSpPr>
          <p:cNvPr id="9" name="Title 8">
            <a:extLst>
              <a:ext uri="{FF2B5EF4-FFF2-40B4-BE49-F238E27FC236}">
                <a16:creationId xmlns:a16="http://schemas.microsoft.com/office/drawing/2014/main" id="{8ACBCE3D-088F-4DC0-881D-2655D2C22349}"/>
              </a:ext>
            </a:extLst>
          </p:cNvPr>
          <p:cNvSpPr>
            <a:spLocks noGrp="1"/>
          </p:cNvSpPr>
          <p:nvPr>
            <p:ph type="title"/>
          </p:nvPr>
        </p:nvSpPr>
        <p:spPr/>
        <p:txBody>
          <a:bodyPr/>
          <a:lstStyle/>
          <a:p>
            <a:r>
              <a:rPr lang="de-DE" dirty="0"/>
              <a:t>Zusammenfassung: Algorithmen</a:t>
            </a:r>
            <a:endParaRPr lang="en-US" dirty="0"/>
          </a:p>
        </p:txBody>
      </p:sp>
      <p:sp>
        <p:nvSpPr>
          <p:cNvPr id="10" name="Text Placeholder 9">
            <a:extLst>
              <a:ext uri="{FF2B5EF4-FFF2-40B4-BE49-F238E27FC236}">
                <a16:creationId xmlns:a16="http://schemas.microsoft.com/office/drawing/2014/main" id="{3EEB031E-E00D-4A0F-B039-5CE94EE42D9D}"/>
              </a:ext>
            </a:extLst>
          </p:cNvPr>
          <p:cNvSpPr>
            <a:spLocks noGrp="1"/>
          </p:cNvSpPr>
          <p:nvPr>
            <p:ph type="body" sz="quarter" idx="21"/>
          </p:nvPr>
        </p:nvSpPr>
        <p:spPr/>
        <p:txBody>
          <a:bodyPr/>
          <a:lstStyle/>
          <a:p>
            <a:r>
              <a:rPr lang="de-DE" dirty="0"/>
              <a:t>Die populärsten Algorithmen des </a:t>
            </a:r>
            <a:r>
              <a:rPr lang="de-DE" dirty="0" err="1"/>
              <a:t>Supervised</a:t>
            </a:r>
            <a:r>
              <a:rPr lang="de-DE" dirty="0"/>
              <a:t> Learning basieren auf…​</a:t>
            </a:r>
            <a:endParaRPr lang="en-US" dirty="0"/>
          </a:p>
        </p:txBody>
      </p:sp>
      <p:sp>
        <p:nvSpPr>
          <p:cNvPr id="12" name="Content Placeholder 2">
            <a:extLst>
              <a:ext uri="{FF2B5EF4-FFF2-40B4-BE49-F238E27FC236}">
                <a16:creationId xmlns:a16="http://schemas.microsoft.com/office/drawing/2014/main" id="{DF035070-E3E3-4046-9D45-E0618B6A0B02}"/>
              </a:ext>
            </a:extLst>
          </p:cNvPr>
          <p:cNvSpPr txBox="1">
            <a:spLocks/>
          </p:cNvSpPr>
          <p:nvPr/>
        </p:nvSpPr>
        <p:spPr>
          <a:xfrm>
            <a:off x="599161" y="4651477"/>
            <a:ext cx="3503854" cy="339176"/>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solidFill>
                  <a:srgbClr val="000000"/>
                </a:solidFill>
                <a:latin typeface="Arial" panose="020B0604020202020204" pitchFamily="34" charset="0"/>
              </a:rPr>
              <a:t>Beispiele</a:t>
            </a:r>
            <a:endParaRPr lang="en-US" b="1" dirty="0"/>
          </a:p>
        </p:txBody>
      </p:sp>
      <p:sp>
        <p:nvSpPr>
          <p:cNvPr id="13" name="Content Placeholder 2">
            <a:extLst>
              <a:ext uri="{FF2B5EF4-FFF2-40B4-BE49-F238E27FC236}">
                <a16:creationId xmlns:a16="http://schemas.microsoft.com/office/drawing/2014/main" id="{22ACED94-C75B-4714-BF62-8FAD455BA0BA}"/>
              </a:ext>
            </a:extLst>
          </p:cNvPr>
          <p:cNvSpPr txBox="1">
            <a:spLocks/>
          </p:cNvSpPr>
          <p:nvPr/>
        </p:nvSpPr>
        <p:spPr>
          <a:xfrm>
            <a:off x="599161" y="4968016"/>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lineare Regression</a:t>
            </a: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logistische Regression</a:t>
            </a:r>
          </a:p>
        </p:txBody>
      </p:sp>
      <p:sp>
        <p:nvSpPr>
          <p:cNvPr id="14" name="Content Placeholder 2">
            <a:extLst>
              <a:ext uri="{FF2B5EF4-FFF2-40B4-BE49-F238E27FC236}">
                <a16:creationId xmlns:a16="http://schemas.microsoft.com/office/drawing/2014/main" id="{73B94642-8195-46E5-BC05-62AFC8BE5B09}"/>
              </a:ext>
            </a:extLst>
          </p:cNvPr>
          <p:cNvSpPr txBox="1">
            <a:spLocks/>
          </p:cNvSpPr>
          <p:nvPr/>
        </p:nvSpPr>
        <p:spPr>
          <a:xfrm>
            <a:off x="4361448" y="4967083"/>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Decision</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Tree</a:t>
            </a:r>
            <a:endParaRPr lang="de-DE" dirty="0">
              <a:solidFill>
                <a:srgbClr val="000000"/>
              </a:solidFill>
              <a:latin typeface="Arial" panose="020B0604020202020204" pitchFamily="34" charset="0"/>
            </a:endParaRP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Random Forest</a:t>
            </a:r>
          </a:p>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Gradient </a:t>
            </a:r>
            <a:r>
              <a:rPr lang="de-DE" b="0" i="0" u="none" strike="noStrike" dirty="0" err="1">
                <a:solidFill>
                  <a:srgbClr val="000000"/>
                </a:solidFill>
                <a:effectLst/>
                <a:latin typeface="Arial" panose="020B0604020202020204" pitchFamily="34" charset="0"/>
              </a:rPr>
              <a:t>Boosted</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Decision</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Trees</a:t>
            </a:r>
            <a:r>
              <a:rPr lang="de-DE" b="0" i="0" dirty="0">
                <a:solidFill>
                  <a:srgbClr val="000000"/>
                </a:solidFill>
                <a:effectLst/>
                <a:latin typeface="Arial" panose="020B0604020202020204" pitchFamily="34" charset="0"/>
              </a:rPr>
              <a:t>​</a:t>
            </a:r>
          </a:p>
        </p:txBody>
      </p:sp>
      <p:sp>
        <p:nvSpPr>
          <p:cNvPr id="15" name="Content Placeholder 2">
            <a:extLst>
              <a:ext uri="{FF2B5EF4-FFF2-40B4-BE49-F238E27FC236}">
                <a16:creationId xmlns:a16="http://schemas.microsoft.com/office/drawing/2014/main" id="{49562819-3AFA-47C8-91E5-B16E1081387F}"/>
              </a:ext>
            </a:extLst>
          </p:cNvPr>
          <p:cNvSpPr txBox="1">
            <a:spLocks/>
          </p:cNvSpPr>
          <p:nvPr/>
        </p:nvSpPr>
        <p:spPr>
          <a:xfrm>
            <a:off x="8045302" y="4967083"/>
            <a:ext cx="3503854" cy="752554"/>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fontAlgn="base">
              <a:buFont typeface="Arial" panose="020B0604020202020204" pitchFamily="34" charset="0"/>
              <a:buChar char="•"/>
            </a:pPr>
            <a:r>
              <a:rPr lang="de-DE" b="0" i="0" u="none" strike="noStrike" dirty="0">
                <a:solidFill>
                  <a:srgbClr val="000000"/>
                </a:solidFill>
                <a:effectLst/>
                <a:latin typeface="Arial" panose="020B0604020202020204" pitchFamily="34" charset="0"/>
              </a:rPr>
              <a:t>Autoencoder für Anomalie-Erkennung</a:t>
            </a:r>
          </a:p>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Convolutional</a:t>
            </a:r>
            <a:r>
              <a:rPr lang="de-DE" b="0" i="0" u="none" strike="noStrike" dirty="0">
                <a:solidFill>
                  <a:srgbClr val="000000"/>
                </a:solidFill>
                <a:effectLst/>
                <a:latin typeface="Arial" panose="020B0604020202020204" pitchFamily="34" charset="0"/>
              </a:rPr>
              <a:t> NN für Bild-Erkennung</a:t>
            </a:r>
          </a:p>
          <a:p>
            <a:pPr marL="285750" indent="-285750" algn="l" rtl="0" fontAlgn="base">
              <a:buFont typeface="Arial" panose="020B0604020202020204" pitchFamily="34" charset="0"/>
              <a:buChar char="•"/>
            </a:pPr>
            <a:r>
              <a:rPr lang="de-DE" b="0" i="0" u="none" strike="noStrike" dirty="0" err="1">
                <a:solidFill>
                  <a:srgbClr val="000000"/>
                </a:solidFill>
                <a:effectLst/>
                <a:latin typeface="Arial" panose="020B0604020202020204" pitchFamily="34" charset="0"/>
              </a:rPr>
              <a:t>Recurrent</a:t>
            </a:r>
            <a:r>
              <a:rPr lang="de-DE" b="0" i="0" u="none" strike="noStrike" dirty="0">
                <a:solidFill>
                  <a:srgbClr val="000000"/>
                </a:solidFill>
                <a:effectLst/>
                <a:latin typeface="Arial" panose="020B0604020202020204" pitchFamily="34" charset="0"/>
              </a:rPr>
              <a:t> </a:t>
            </a:r>
            <a:r>
              <a:rPr lang="de-DE" b="0" i="0" u="none" strike="noStrike" dirty="0" err="1">
                <a:solidFill>
                  <a:srgbClr val="000000"/>
                </a:solidFill>
                <a:effectLst/>
                <a:latin typeface="Arial" panose="020B0604020202020204" pitchFamily="34" charset="0"/>
              </a:rPr>
              <a:t>Neural</a:t>
            </a:r>
            <a:r>
              <a:rPr lang="de-DE" b="0" i="0" u="none" strike="noStrike" dirty="0">
                <a:solidFill>
                  <a:srgbClr val="000000"/>
                </a:solidFill>
                <a:effectLst/>
                <a:latin typeface="Arial" panose="020B0604020202020204" pitchFamily="34" charset="0"/>
              </a:rPr>
              <a:t> Network für Zeitreihen</a:t>
            </a:r>
            <a:r>
              <a:rPr lang="en-US" b="0" i="0" dirty="0">
                <a:solidFill>
                  <a:srgbClr val="000000"/>
                </a:solidFill>
                <a:effectLst/>
                <a:latin typeface="Arial" panose="020B0604020202020204" pitchFamily="34" charset="0"/>
              </a:rPr>
              <a:t>​</a:t>
            </a:r>
          </a:p>
        </p:txBody>
      </p:sp>
      <p:grpSp>
        <p:nvGrpSpPr>
          <p:cNvPr id="16" name="Gruppieren 44">
            <a:extLst>
              <a:ext uri="{FF2B5EF4-FFF2-40B4-BE49-F238E27FC236}">
                <a16:creationId xmlns:a16="http://schemas.microsoft.com/office/drawing/2014/main" id="{7177FDED-4CE6-4957-8240-FAE0EC0673E9}"/>
              </a:ext>
            </a:extLst>
          </p:cNvPr>
          <p:cNvGrpSpPr/>
          <p:nvPr/>
        </p:nvGrpSpPr>
        <p:grpSpPr>
          <a:xfrm>
            <a:off x="745941" y="2603675"/>
            <a:ext cx="2972411" cy="2821355"/>
            <a:chOff x="657595" y="2197959"/>
            <a:chExt cx="2972411" cy="2821355"/>
          </a:xfrm>
        </p:grpSpPr>
        <p:grpSp>
          <p:nvGrpSpPr>
            <p:cNvPr id="17" name="Gruppieren 41">
              <a:extLst>
                <a:ext uri="{FF2B5EF4-FFF2-40B4-BE49-F238E27FC236}">
                  <a16:creationId xmlns:a16="http://schemas.microsoft.com/office/drawing/2014/main" id="{5BF2AEA8-EB23-425B-A965-72C7D0BB1DB9}"/>
                </a:ext>
              </a:extLst>
            </p:cNvPr>
            <p:cNvGrpSpPr/>
            <p:nvPr/>
          </p:nvGrpSpPr>
          <p:grpSpPr>
            <a:xfrm>
              <a:off x="1100088" y="2273544"/>
              <a:ext cx="2529918" cy="2745770"/>
              <a:chOff x="1100088" y="2273544"/>
              <a:chExt cx="2529918" cy="2745770"/>
            </a:xfrm>
          </p:grpSpPr>
          <p:pic>
            <p:nvPicPr>
              <p:cNvPr id="20" name="Grafik 18" descr="Streudiagramm Silhouette">
                <a:extLst>
                  <a:ext uri="{FF2B5EF4-FFF2-40B4-BE49-F238E27FC236}">
                    <a16:creationId xmlns:a16="http://schemas.microsoft.com/office/drawing/2014/main" id="{1A637D3A-7EF6-4B02-A5B3-1545928DCD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088" y="2273544"/>
                <a:ext cx="1898832" cy="1898832"/>
              </a:xfrm>
              <a:prstGeom prst="rect">
                <a:avLst/>
              </a:prstGeom>
            </p:spPr>
          </p:pic>
          <p:sp>
            <p:nvSpPr>
              <p:cNvPr id="21" name="Bogen 40">
                <a:extLst>
                  <a:ext uri="{FF2B5EF4-FFF2-40B4-BE49-F238E27FC236}">
                    <a16:creationId xmlns:a16="http://schemas.microsoft.com/office/drawing/2014/main" id="{9B060C8F-EA6F-4808-98A6-AB20C5C0EE5F}"/>
                  </a:ext>
                </a:extLst>
              </p:cNvPr>
              <p:cNvSpPr/>
              <p:nvPr/>
            </p:nvSpPr>
            <p:spPr>
              <a:xfrm rot="17045389">
                <a:off x="1585382" y="2974691"/>
                <a:ext cx="2179341" cy="1909906"/>
              </a:xfrm>
              <a:prstGeom prst="arc">
                <a:avLst>
                  <a:gd name="adj1" fmla="val 16200000"/>
                  <a:gd name="adj2" fmla="val 20916880"/>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8" name="Textfeld 42">
              <a:extLst>
                <a:ext uri="{FF2B5EF4-FFF2-40B4-BE49-F238E27FC236}">
                  <a16:creationId xmlns:a16="http://schemas.microsoft.com/office/drawing/2014/main" id="{D61BB55F-965A-466D-B277-1CC88AA89E61}"/>
                </a:ext>
              </a:extLst>
            </p:cNvPr>
            <p:cNvSpPr txBox="1"/>
            <p:nvPr/>
          </p:nvSpPr>
          <p:spPr>
            <a:xfrm>
              <a:off x="2685776" y="3718199"/>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Alter</a:t>
              </a:r>
              <a:endParaRPr lang="en-US" sz="1600" b="0" i="0" u="none" spc="0" baseline="0">
                <a:solidFill>
                  <a:srgbClr val="000000"/>
                </a:solidFill>
                <a:latin typeface="Arial" panose="020B0604020202020204" pitchFamily="34" charset="0"/>
              </a:endParaRPr>
            </a:p>
          </p:txBody>
        </p:sp>
        <p:sp>
          <p:nvSpPr>
            <p:cNvPr id="19" name="Textfeld 43">
              <a:extLst>
                <a:ext uri="{FF2B5EF4-FFF2-40B4-BE49-F238E27FC236}">
                  <a16:creationId xmlns:a16="http://schemas.microsoft.com/office/drawing/2014/main" id="{82AECF3A-7540-446D-89A8-00EA26EC2890}"/>
                </a:ext>
              </a:extLst>
            </p:cNvPr>
            <p:cNvSpPr txBox="1"/>
            <p:nvPr/>
          </p:nvSpPr>
          <p:spPr>
            <a:xfrm>
              <a:off x="657595" y="2197959"/>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a:t>
              </a:r>
              <a:endParaRPr lang="en-US" sz="1400" b="0" i="0" u="none" spc="0" baseline="0">
                <a:solidFill>
                  <a:srgbClr val="000000"/>
                </a:solidFill>
                <a:latin typeface="Arial" panose="020B0604020202020204" pitchFamily="34" charset="0"/>
              </a:endParaRPr>
            </a:p>
          </p:txBody>
        </p:sp>
      </p:grpSp>
      <p:grpSp>
        <p:nvGrpSpPr>
          <p:cNvPr id="28" name="Gruppieren 49">
            <a:extLst>
              <a:ext uri="{FF2B5EF4-FFF2-40B4-BE49-F238E27FC236}">
                <a16:creationId xmlns:a16="http://schemas.microsoft.com/office/drawing/2014/main" id="{E979AACC-2245-482F-BA93-C6125F313830}"/>
              </a:ext>
            </a:extLst>
          </p:cNvPr>
          <p:cNvGrpSpPr/>
          <p:nvPr/>
        </p:nvGrpSpPr>
        <p:grpSpPr>
          <a:xfrm>
            <a:off x="4552384" y="2855528"/>
            <a:ext cx="3087231" cy="1891578"/>
            <a:chOff x="4489622" y="2404382"/>
            <a:chExt cx="3087231" cy="1891578"/>
          </a:xfrm>
        </p:grpSpPr>
        <p:grpSp>
          <p:nvGrpSpPr>
            <p:cNvPr id="29" name="Gruppieren 36">
              <a:extLst>
                <a:ext uri="{FF2B5EF4-FFF2-40B4-BE49-F238E27FC236}">
                  <a16:creationId xmlns:a16="http://schemas.microsoft.com/office/drawing/2014/main" id="{994C70F9-6C44-4814-BF50-3B6AD821E7E3}"/>
                </a:ext>
              </a:extLst>
            </p:cNvPr>
            <p:cNvGrpSpPr/>
            <p:nvPr/>
          </p:nvGrpSpPr>
          <p:grpSpPr>
            <a:xfrm>
              <a:off x="5362826" y="2404382"/>
              <a:ext cx="1349581" cy="1503175"/>
              <a:chOff x="7057414" y="2182034"/>
              <a:chExt cx="1096622" cy="1254174"/>
            </a:xfrm>
          </p:grpSpPr>
          <p:pic>
            <p:nvPicPr>
              <p:cNvPr id="33" name="Grafik 20" descr="Flussdiagramm Silhouette">
                <a:extLst>
                  <a:ext uri="{FF2B5EF4-FFF2-40B4-BE49-F238E27FC236}">
                    <a16:creationId xmlns:a16="http://schemas.microsoft.com/office/drawing/2014/main" id="{23CFAE38-20BF-468D-83A1-F2E40C509F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7414" y="2182034"/>
                <a:ext cx="914400" cy="914400"/>
              </a:xfrm>
              <a:prstGeom prst="rect">
                <a:avLst/>
              </a:prstGeom>
            </p:spPr>
          </p:pic>
          <p:grpSp>
            <p:nvGrpSpPr>
              <p:cNvPr id="34" name="Grafik 23" descr="Flussdiagramm Silhouette">
                <a:extLst>
                  <a:ext uri="{FF2B5EF4-FFF2-40B4-BE49-F238E27FC236}">
                    <a16:creationId xmlns:a16="http://schemas.microsoft.com/office/drawing/2014/main" id="{8E551720-6928-4F1E-8ABD-B178CF30B29E}"/>
                  </a:ext>
                </a:extLst>
              </p:cNvPr>
              <p:cNvGrpSpPr/>
              <p:nvPr/>
            </p:nvGrpSpPr>
            <p:grpSpPr>
              <a:xfrm>
                <a:off x="7468236" y="2979008"/>
                <a:ext cx="685800" cy="457200"/>
                <a:chOff x="7413624" y="3342972"/>
                <a:chExt cx="685800" cy="457200"/>
              </a:xfrm>
              <a:solidFill>
                <a:srgbClr val="000000"/>
              </a:solidFill>
            </p:grpSpPr>
            <p:sp>
              <p:nvSpPr>
                <p:cNvPr id="35" name="Grafik 23" descr="Flussdiagramm Silhouette">
                  <a:extLst>
                    <a:ext uri="{FF2B5EF4-FFF2-40B4-BE49-F238E27FC236}">
                      <a16:creationId xmlns:a16="http://schemas.microsoft.com/office/drawing/2014/main" id="{1E4D8164-1FA2-4155-A8FE-0B3F38F82FB7}"/>
                    </a:ext>
                  </a:extLst>
                </p:cNvPr>
                <p:cNvSpPr/>
                <p:nvPr/>
              </p:nvSpPr>
              <p:spPr>
                <a:xfrm>
                  <a:off x="7413624" y="3685872"/>
                  <a:ext cx="114300" cy="114300"/>
                </a:xfrm>
                <a:custGeom>
                  <a:avLst/>
                  <a:gdLst>
                    <a:gd name="connsiteX0" fmla="*/ 114300 w 114300"/>
                    <a:gd name="connsiteY0" fmla="*/ 57150 h 114300"/>
                    <a:gd name="connsiteX1" fmla="*/ 57150 w 114300"/>
                    <a:gd name="connsiteY1" fmla="*/ 0 h 114300"/>
                    <a:gd name="connsiteX2" fmla="*/ 0 w 114300"/>
                    <a:gd name="connsiteY2" fmla="*/ 57150 h 114300"/>
                    <a:gd name="connsiteX3" fmla="*/ 57150 w 114300"/>
                    <a:gd name="connsiteY3" fmla="*/ 114300 h 114300"/>
                    <a:gd name="connsiteX4" fmla="*/ 114300 w 114300"/>
                    <a:gd name="connsiteY4" fmla="*/ 57150 h 114300"/>
                    <a:gd name="connsiteX5" fmla="*/ 19050 w 114300"/>
                    <a:gd name="connsiteY5" fmla="*/ 57150 h 114300"/>
                    <a:gd name="connsiteX6" fmla="*/ 57150 w 114300"/>
                    <a:gd name="connsiteY6" fmla="*/ 19050 h 114300"/>
                    <a:gd name="connsiteX7" fmla="*/ 95250 w 114300"/>
                    <a:gd name="connsiteY7" fmla="*/ 57150 h 114300"/>
                    <a:gd name="connsiteX8" fmla="*/ 57150 w 114300"/>
                    <a:gd name="connsiteY8" fmla="*/ 95250 h 114300"/>
                    <a:gd name="connsiteX9" fmla="*/ 19050 w 114300"/>
                    <a:gd name="connsiteY9"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114300" y="57150"/>
                      </a:moveTo>
                      <a:cubicBezTo>
                        <a:pt x="114300" y="25587"/>
                        <a:pt x="88713" y="0"/>
                        <a:pt x="57150" y="0"/>
                      </a:cubicBezTo>
                      <a:cubicBezTo>
                        <a:pt x="25587" y="0"/>
                        <a:pt x="0" y="25587"/>
                        <a:pt x="0" y="57150"/>
                      </a:cubicBezTo>
                      <a:cubicBezTo>
                        <a:pt x="0" y="88713"/>
                        <a:pt x="25587" y="114300"/>
                        <a:pt x="57150" y="114300"/>
                      </a:cubicBezTo>
                      <a:cubicBezTo>
                        <a:pt x="88713" y="114300"/>
                        <a:pt x="114300" y="88713"/>
                        <a:pt x="114300" y="57150"/>
                      </a:cubicBezTo>
                      <a:close/>
                      <a:moveTo>
                        <a:pt x="19050" y="57150"/>
                      </a:moveTo>
                      <a:cubicBezTo>
                        <a:pt x="19050" y="36108"/>
                        <a:pt x="36108" y="19050"/>
                        <a:pt x="57150" y="19050"/>
                      </a:cubicBezTo>
                      <a:cubicBezTo>
                        <a:pt x="78192" y="19050"/>
                        <a:pt x="95250" y="36108"/>
                        <a:pt x="95250" y="57150"/>
                      </a:cubicBezTo>
                      <a:cubicBezTo>
                        <a:pt x="95250" y="78192"/>
                        <a:pt x="78192" y="95250"/>
                        <a:pt x="57150" y="95250"/>
                      </a:cubicBezTo>
                      <a:cubicBezTo>
                        <a:pt x="36108" y="95250"/>
                        <a:pt x="19050" y="78192"/>
                        <a:pt x="19050" y="571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Grafik 23" descr="Flussdiagramm Silhouette">
                  <a:extLst>
                    <a:ext uri="{FF2B5EF4-FFF2-40B4-BE49-F238E27FC236}">
                      <a16:creationId xmlns:a16="http://schemas.microsoft.com/office/drawing/2014/main" id="{C4B24B71-EB3A-461A-B589-891FE8EF56F4}"/>
                    </a:ext>
                  </a:extLst>
                </p:cNvPr>
                <p:cNvSpPr/>
                <p:nvPr/>
              </p:nvSpPr>
              <p:spPr>
                <a:xfrm>
                  <a:off x="7699374" y="3685872"/>
                  <a:ext cx="114300" cy="114300"/>
                </a:xfrm>
                <a:custGeom>
                  <a:avLst/>
                  <a:gdLst>
                    <a:gd name="connsiteX0" fmla="*/ 114300 w 114300"/>
                    <a:gd name="connsiteY0" fmla="*/ 57150 h 114300"/>
                    <a:gd name="connsiteX1" fmla="*/ 57150 w 114300"/>
                    <a:gd name="connsiteY1" fmla="*/ 0 h 114300"/>
                    <a:gd name="connsiteX2" fmla="*/ 0 w 114300"/>
                    <a:gd name="connsiteY2" fmla="*/ 57150 h 114300"/>
                    <a:gd name="connsiteX3" fmla="*/ 57150 w 114300"/>
                    <a:gd name="connsiteY3" fmla="*/ 114300 h 114300"/>
                    <a:gd name="connsiteX4" fmla="*/ 114300 w 114300"/>
                    <a:gd name="connsiteY4" fmla="*/ 57150 h 114300"/>
                    <a:gd name="connsiteX5" fmla="*/ 19050 w 114300"/>
                    <a:gd name="connsiteY5" fmla="*/ 57150 h 114300"/>
                    <a:gd name="connsiteX6" fmla="*/ 57150 w 114300"/>
                    <a:gd name="connsiteY6" fmla="*/ 19050 h 114300"/>
                    <a:gd name="connsiteX7" fmla="*/ 95250 w 114300"/>
                    <a:gd name="connsiteY7" fmla="*/ 57150 h 114300"/>
                    <a:gd name="connsiteX8" fmla="*/ 57150 w 114300"/>
                    <a:gd name="connsiteY8" fmla="*/ 95250 h 114300"/>
                    <a:gd name="connsiteX9" fmla="*/ 19050 w 114300"/>
                    <a:gd name="connsiteY9"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114300" y="57150"/>
                      </a:moveTo>
                      <a:cubicBezTo>
                        <a:pt x="114300" y="25587"/>
                        <a:pt x="88713" y="0"/>
                        <a:pt x="57150" y="0"/>
                      </a:cubicBezTo>
                      <a:cubicBezTo>
                        <a:pt x="25587" y="0"/>
                        <a:pt x="0" y="25587"/>
                        <a:pt x="0" y="57150"/>
                      </a:cubicBezTo>
                      <a:cubicBezTo>
                        <a:pt x="0" y="88713"/>
                        <a:pt x="25587" y="114300"/>
                        <a:pt x="57150" y="114300"/>
                      </a:cubicBezTo>
                      <a:cubicBezTo>
                        <a:pt x="88713" y="114300"/>
                        <a:pt x="114300" y="88713"/>
                        <a:pt x="114300" y="57150"/>
                      </a:cubicBezTo>
                      <a:close/>
                      <a:moveTo>
                        <a:pt x="19050" y="57150"/>
                      </a:moveTo>
                      <a:cubicBezTo>
                        <a:pt x="19050" y="36108"/>
                        <a:pt x="36108" y="19050"/>
                        <a:pt x="57150" y="19050"/>
                      </a:cubicBezTo>
                      <a:cubicBezTo>
                        <a:pt x="78192" y="19050"/>
                        <a:pt x="95250" y="36108"/>
                        <a:pt x="95250" y="57150"/>
                      </a:cubicBezTo>
                      <a:cubicBezTo>
                        <a:pt x="95250" y="78192"/>
                        <a:pt x="78192" y="95250"/>
                        <a:pt x="57150" y="95250"/>
                      </a:cubicBezTo>
                      <a:cubicBezTo>
                        <a:pt x="36108" y="95250"/>
                        <a:pt x="19050" y="78192"/>
                        <a:pt x="19050" y="571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Grafik 23" descr="Flussdiagramm Silhouette">
                  <a:extLst>
                    <a:ext uri="{FF2B5EF4-FFF2-40B4-BE49-F238E27FC236}">
                      <a16:creationId xmlns:a16="http://schemas.microsoft.com/office/drawing/2014/main" id="{E1F4DA1C-D7E9-468A-8215-4D3F18FD336D}"/>
                    </a:ext>
                  </a:extLst>
                </p:cNvPr>
                <p:cNvSpPr/>
                <p:nvPr/>
              </p:nvSpPr>
              <p:spPr>
                <a:xfrm>
                  <a:off x="7985124" y="3685872"/>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300" y="25587"/>
                        <a:pt x="88713" y="0"/>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50" y="78192"/>
                        <a:pt x="78192" y="95250"/>
                        <a:pt x="57150" y="95250"/>
                      </a:cubicBez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Grafik 23" descr="Flussdiagramm Silhouette">
                  <a:extLst>
                    <a:ext uri="{FF2B5EF4-FFF2-40B4-BE49-F238E27FC236}">
                      <a16:creationId xmlns:a16="http://schemas.microsoft.com/office/drawing/2014/main" id="{FF46CF9C-FE9B-4495-87A8-15D52350A45D}"/>
                    </a:ext>
                  </a:extLst>
                </p:cNvPr>
                <p:cNvSpPr/>
                <p:nvPr/>
              </p:nvSpPr>
              <p:spPr>
                <a:xfrm>
                  <a:off x="7461249" y="3342972"/>
                  <a:ext cx="590550" cy="314325"/>
                </a:xfrm>
                <a:custGeom>
                  <a:avLst/>
                  <a:gdLst>
                    <a:gd name="connsiteX0" fmla="*/ 590550 w 590550"/>
                    <a:gd name="connsiteY0" fmla="*/ 314325 h 314325"/>
                    <a:gd name="connsiteX1" fmla="*/ 590550 w 590550"/>
                    <a:gd name="connsiteY1" fmla="*/ 152400 h 314325"/>
                    <a:gd name="connsiteX2" fmla="*/ 365893 w 590550"/>
                    <a:gd name="connsiteY2" fmla="*/ 152400 h 314325"/>
                    <a:gd name="connsiteX3" fmla="*/ 304800 w 590550"/>
                    <a:gd name="connsiteY3" fmla="*/ 91307 h 314325"/>
                    <a:gd name="connsiteX4" fmla="*/ 304800 w 590550"/>
                    <a:gd name="connsiteY4" fmla="*/ 0 h 314325"/>
                    <a:gd name="connsiteX5" fmla="*/ 285750 w 590550"/>
                    <a:gd name="connsiteY5" fmla="*/ 0 h 314325"/>
                    <a:gd name="connsiteX6" fmla="*/ 285750 w 590550"/>
                    <a:gd name="connsiteY6" fmla="*/ 91307 h 314325"/>
                    <a:gd name="connsiteX7" fmla="*/ 224657 w 590550"/>
                    <a:gd name="connsiteY7" fmla="*/ 152400 h 314325"/>
                    <a:gd name="connsiteX8" fmla="*/ 0 w 590550"/>
                    <a:gd name="connsiteY8" fmla="*/ 152400 h 314325"/>
                    <a:gd name="connsiteX9" fmla="*/ 0 w 590550"/>
                    <a:gd name="connsiteY9" fmla="*/ 314325 h 314325"/>
                    <a:gd name="connsiteX10" fmla="*/ 19050 w 590550"/>
                    <a:gd name="connsiteY10" fmla="*/ 314325 h 314325"/>
                    <a:gd name="connsiteX11" fmla="*/ 19050 w 590550"/>
                    <a:gd name="connsiteY11" fmla="*/ 171450 h 314325"/>
                    <a:gd name="connsiteX12" fmla="*/ 224657 w 590550"/>
                    <a:gd name="connsiteY12" fmla="*/ 171450 h 314325"/>
                    <a:gd name="connsiteX13" fmla="*/ 285750 w 590550"/>
                    <a:gd name="connsiteY13" fmla="*/ 232543 h 314325"/>
                    <a:gd name="connsiteX14" fmla="*/ 285750 w 590550"/>
                    <a:gd name="connsiteY14" fmla="*/ 314325 h 314325"/>
                    <a:gd name="connsiteX15" fmla="*/ 304800 w 590550"/>
                    <a:gd name="connsiteY15" fmla="*/ 314325 h 314325"/>
                    <a:gd name="connsiteX16" fmla="*/ 304800 w 590550"/>
                    <a:gd name="connsiteY16" fmla="*/ 232543 h 314325"/>
                    <a:gd name="connsiteX17" fmla="*/ 365893 w 590550"/>
                    <a:gd name="connsiteY17" fmla="*/ 171450 h 314325"/>
                    <a:gd name="connsiteX18" fmla="*/ 571500 w 590550"/>
                    <a:gd name="connsiteY18" fmla="*/ 171450 h 314325"/>
                    <a:gd name="connsiteX19" fmla="*/ 571500 w 590550"/>
                    <a:gd name="connsiteY19" fmla="*/ 314325 h 314325"/>
                    <a:gd name="connsiteX20" fmla="*/ 295275 w 590550"/>
                    <a:gd name="connsiteY20" fmla="*/ 215132 h 314325"/>
                    <a:gd name="connsiteX21" fmla="*/ 242068 w 590550"/>
                    <a:gd name="connsiteY21" fmla="*/ 161925 h 314325"/>
                    <a:gd name="connsiteX22" fmla="*/ 295275 w 590550"/>
                    <a:gd name="connsiteY22" fmla="*/ 108718 h 314325"/>
                    <a:gd name="connsiteX23" fmla="*/ 348482 w 590550"/>
                    <a:gd name="connsiteY23" fmla="*/ 1619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0550" h="314325">
                      <a:moveTo>
                        <a:pt x="590550" y="314325"/>
                      </a:moveTo>
                      <a:lnTo>
                        <a:pt x="590550" y="152400"/>
                      </a:lnTo>
                      <a:lnTo>
                        <a:pt x="365893" y="152400"/>
                      </a:lnTo>
                      <a:lnTo>
                        <a:pt x="304800" y="91307"/>
                      </a:lnTo>
                      <a:lnTo>
                        <a:pt x="304800" y="0"/>
                      </a:lnTo>
                      <a:lnTo>
                        <a:pt x="285750" y="0"/>
                      </a:lnTo>
                      <a:lnTo>
                        <a:pt x="285750" y="91307"/>
                      </a:lnTo>
                      <a:lnTo>
                        <a:pt x="224657" y="152400"/>
                      </a:lnTo>
                      <a:lnTo>
                        <a:pt x="0" y="152400"/>
                      </a:lnTo>
                      <a:lnTo>
                        <a:pt x="0" y="314325"/>
                      </a:lnTo>
                      <a:lnTo>
                        <a:pt x="19050" y="314325"/>
                      </a:lnTo>
                      <a:lnTo>
                        <a:pt x="19050" y="171450"/>
                      </a:lnTo>
                      <a:lnTo>
                        <a:pt x="224657" y="171450"/>
                      </a:lnTo>
                      <a:lnTo>
                        <a:pt x="285750" y="232543"/>
                      </a:lnTo>
                      <a:lnTo>
                        <a:pt x="285750" y="314325"/>
                      </a:lnTo>
                      <a:lnTo>
                        <a:pt x="304800" y="314325"/>
                      </a:lnTo>
                      <a:lnTo>
                        <a:pt x="304800" y="232543"/>
                      </a:lnTo>
                      <a:lnTo>
                        <a:pt x="365893" y="171450"/>
                      </a:lnTo>
                      <a:lnTo>
                        <a:pt x="571500" y="171450"/>
                      </a:lnTo>
                      <a:lnTo>
                        <a:pt x="571500" y="314325"/>
                      </a:lnTo>
                      <a:close/>
                      <a:moveTo>
                        <a:pt x="295275" y="215132"/>
                      </a:moveTo>
                      <a:lnTo>
                        <a:pt x="242068" y="161925"/>
                      </a:lnTo>
                      <a:lnTo>
                        <a:pt x="295275" y="108718"/>
                      </a:lnTo>
                      <a:lnTo>
                        <a:pt x="348482" y="161925"/>
                      </a:lnTo>
                      <a:close/>
                    </a:path>
                  </a:pathLst>
                </a:custGeom>
                <a:solidFill>
                  <a:srgbClr val="000000"/>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0" name="Textfeld 46">
              <a:extLst>
                <a:ext uri="{FF2B5EF4-FFF2-40B4-BE49-F238E27FC236}">
                  <a16:creationId xmlns:a16="http://schemas.microsoft.com/office/drawing/2014/main" id="{23B80BA6-8942-42FB-B8F0-DF3FEB6C8C13}"/>
                </a:ext>
              </a:extLst>
            </p:cNvPr>
            <p:cNvSpPr txBox="1"/>
            <p:nvPr/>
          </p:nvSpPr>
          <p:spPr>
            <a:xfrm>
              <a:off x="6290417" y="3205852"/>
              <a:ext cx="1286436"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Alter</a:t>
              </a:r>
              <a:endParaRPr lang="en-US" sz="1600" b="0" i="0" u="none" spc="0" baseline="0">
                <a:solidFill>
                  <a:srgbClr val="000000"/>
                </a:solidFill>
                <a:latin typeface="Arial" panose="020B0604020202020204" pitchFamily="34" charset="0"/>
              </a:endParaRPr>
            </a:p>
          </p:txBody>
        </p:sp>
        <p:sp>
          <p:nvSpPr>
            <p:cNvPr id="31" name="Textfeld 47">
              <a:extLst>
                <a:ext uri="{FF2B5EF4-FFF2-40B4-BE49-F238E27FC236}">
                  <a16:creationId xmlns:a16="http://schemas.microsoft.com/office/drawing/2014/main" id="{008FA98C-6BD2-4907-ABFE-D661FF0AB33E}"/>
                </a:ext>
              </a:extLst>
            </p:cNvPr>
            <p:cNvSpPr txBox="1"/>
            <p:nvPr/>
          </p:nvSpPr>
          <p:spPr>
            <a:xfrm>
              <a:off x="4489622" y="3920375"/>
              <a:ext cx="1412240"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 (€):   6,67  13,45  17,92</a:t>
              </a:r>
              <a:endParaRPr lang="en-US" sz="1400" b="0" i="0" u="none" spc="0" baseline="0">
                <a:solidFill>
                  <a:srgbClr val="000000"/>
                </a:solidFill>
                <a:latin typeface="Arial" panose="020B0604020202020204" pitchFamily="34" charset="0"/>
              </a:endParaRPr>
            </a:p>
          </p:txBody>
        </p:sp>
        <p:sp>
          <p:nvSpPr>
            <p:cNvPr id="32" name="Textfeld 48">
              <a:extLst>
                <a:ext uri="{FF2B5EF4-FFF2-40B4-BE49-F238E27FC236}">
                  <a16:creationId xmlns:a16="http://schemas.microsoft.com/office/drawing/2014/main" id="{A111A16B-CDBE-430F-8D60-196D00360975}"/>
                </a:ext>
              </a:extLst>
            </p:cNvPr>
            <p:cNvSpPr txBox="1"/>
            <p:nvPr/>
          </p:nvSpPr>
          <p:spPr>
            <a:xfrm>
              <a:off x="5032526" y="3232755"/>
              <a:ext cx="1412240"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12,76  15,08</a:t>
              </a:r>
              <a:endParaRPr lang="en-US" sz="1400" b="0" i="0" u="none" spc="0" baseline="0">
                <a:solidFill>
                  <a:srgbClr val="000000"/>
                </a:solidFill>
                <a:latin typeface="Arial" panose="020B0604020202020204" pitchFamily="34" charset="0"/>
              </a:endParaRPr>
            </a:p>
          </p:txBody>
        </p:sp>
      </p:grpSp>
      <p:sp>
        <p:nvSpPr>
          <p:cNvPr id="39" name="Textfeld 45">
            <a:extLst>
              <a:ext uri="{FF2B5EF4-FFF2-40B4-BE49-F238E27FC236}">
                <a16:creationId xmlns:a16="http://schemas.microsoft.com/office/drawing/2014/main" id="{F6C3F7CD-53E3-41CE-B6CB-2A5B050C3985}"/>
              </a:ext>
            </a:extLst>
          </p:cNvPr>
          <p:cNvSpPr txBox="1"/>
          <p:nvPr/>
        </p:nvSpPr>
        <p:spPr>
          <a:xfrm>
            <a:off x="5346651" y="2706999"/>
            <a:ext cx="1286436" cy="375585"/>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dirty="0">
                <a:solidFill>
                  <a:srgbClr val="000000"/>
                </a:solidFill>
                <a:latin typeface="Arial" panose="020B0604020202020204" pitchFamily="34" charset="0"/>
              </a:rPr>
              <a:t>PLZ-Bereich</a:t>
            </a:r>
            <a:endParaRPr lang="en-US" sz="1600" b="0" i="0" u="none" spc="0" baseline="0" dirty="0">
              <a:solidFill>
                <a:srgbClr val="000000"/>
              </a:solidFill>
              <a:latin typeface="Arial" panose="020B0604020202020204" pitchFamily="34" charset="0"/>
            </a:endParaRPr>
          </a:p>
        </p:txBody>
      </p:sp>
      <p:grpSp>
        <p:nvGrpSpPr>
          <p:cNvPr id="40" name="Gruppieren 19">
            <a:extLst>
              <a:ext uri="{FF2B5EF4-FFF2-40B4-BE49-F238E27FC236}">
                <a16:creationId xmlns:a16="http://schemas.microsoft.com/office/drawing/2014/main" id="{ED786266-A493-4697-B272-89341A324608}"/>
              </a:ext>
            </a:extLst>
          </p:cNvPr>
          <p:cNvGrpSpPr/>
          <p:nvPr/>
        </p:nvGrpSpPr>
        <p:grpSpPr>
          <a:xfrm>
            <a:off x="8538389" y="2904917"/>
            <a:ext cx="3039613" cy="1431780"/>
            <a:chOff x="8430294" y="2513411"/>
            <a:chExt cx="3039613" cy="1431780"/>
          </a:xfrm>
        </p:grpSpPr>
        <p:grpSp>
          <p:nvGrpSpPr>
            <p:cNvPr id="41" name="Gruppieren 17">
              <a:extLst>
                <a:ext uri="{FF2B5EF4-FFF2-40B4-BE49-F238E27FC236}">
                  <a16:creationId xmlns:a16="http://schemas.microsoft.com/office/drawing/2014/main" id="{F208AD27-2415-40D0-8CED-918DA95AAD07}"/>
                </a:ext>
              </a:extLst>
            </p:cNvPr>
            <p:cNvGrpSpPr/>
            <p:nvPr/>
          </p:nvGrpSpPr>
          <p:grpSpPr>
            <a:xfrm>
              <a:off x="8430294" y="2513411"/>
              <a:ext cx="3039613" cy="1431780"/>
              <a:chOff x="8430294" y="2513411"/>
              <a:chExt cx="3039613" cy="1431780"/>
            </a:xfrm>
          </p:grpSpPr>
          <p:grpSp>
            <p:nvGrpSpPr>
              <p:cNvPr id="45" name="Gruppieren 52">
                <a:extLst>
                  <a:ext uri="{FF2B5EF4-FFF2-40B4-BE49-F238E27FC236}">
                    <a16:creationId xmlns:a16="http://schemas.microsoft.com/office/drawing/2014/main" id="{BAD1286D-8EFA-4886-98FC-FDA000A261ED}"/>
                  </a:ext>
                </a:extLst>
              </p:cNvPr>
              <p:cNvGrpSpPr/>
              <p:nvPr/>
            </p:nvGrpSpPr>
            <p:grpSpPr>
              <a:xfrm>
                <a:off x="8430294" y="2513411"/>
                <a:ext cx="3039613" cy="1431780"/>
                <a:chOff x="8430294" y="2513411"/>
                <a:chExt cx="3039613" cy="1431780"/>
              </a:xfrm>
            </p:grpSpPr>
            <p:pic>
              <p:nvPicPr>
                <p:cNvPr id="47" name="Grafik 22" descr="Netzplandiagramm Silhouette">
                  <a:extLst>
                    <a:ext uri="{FF2B5EF4-FFF2-40B4-BE49-F238E27FC236}">
                      <a16:creationId xmlns:a16="http://schemas.microsoft.com/office/drawing/2014/main" id="{F69C0888-A6B8-44CF-9E84-3CCFFD65CD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0906" y="2765760"/>
                  <a:ext cx="914400" cy="914400"/>
                </a:xfrm>
                <a:prstGeom prst="rect">
                  <a:avLst/>
                </a:prstGeom>
              </p:spPr>
            </p:pic>
            <p:pic>
              <p:nvPicPr>
                <p:cNvPr id="48" name="Grafik 38" descr="Netzplandiagramm Silhouette">
                  <a:extLst>
                    <a:ext uri="{FF2B5EF4-FFF2-40B4-BE49-F238E27FC236}">
                      <a16:creationId xmlns:a16="http://schemas.microsoft.com/office/drawing/2014/main" id="{2FAA1F8B-6D94-45BC-8BCA-2B325570F7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6041" y="2513411"/>
                  <a:ext cx="914400" cy="914400"/>
                </a:xfrm>
                <a:prstGeom prst="rect">
                  <a:avLst/>
                </a:prstGeom>
              </p:spPr>
            </p:pic>
            <p:pic>
              <p:nvPicPr>
                <p:cNvPr id="49" name="Grafik 39" descr="Netzplandiagramm Silhouette">
                  <a:extLst>
                    <a:ext uri="{FF2B5EF4-FFF2-40B4-BE49-F238E27FC236}">
                      <a16:creationId xmlns:a16="http://schemas.microsoft.com/office/drawing/2014/main" id="{FD56D9D9-69AA-47C2-BE77-1AC74D9DE7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6041" y="3030791"/>
                  <a:ext cx="914400" cy="914400"/>
                </a:xfrm>
                <a:prstGeom prst="rect">
                  <a:avLst/>
                </a:prstGeom>
              </p:spPr>
            </p:pic>
            <p:sp>
              <p:nvSpPr>
                <p:cNvPr id="50" name="Textfeld 50">
                  <a:extLst>
                    <a:ext uri="{FF2B5EF4-FFF2-40B4-BE49-F238E27FC236}">
                      <a16:creationId xmlns:a16="http://schemas.microsoft.com/office/drawing/2014/main" id="{342E35E4-A236-47A3-8DF5-B0DC898D1D71}"/>
                    </a:ext>
                  </a:extLst>
                </p:cNvPr>
                <p:cNvSpPr txBox="1"/>
                <p:nvPr/>
              </p:nvSpPr>
              <p:spPr>
                <a:xfrm>
                  <a:off x="10552255" y="2982684"/>
                  <a:ext cx="917652" cy="376901"/>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1" fontAlgn="auto" hangingPunct="1">
                    <a:lnSpc>
                      <a:spcPct val="100000"/>
                    </a:lnSpc>
                    <a:spcBef>
                      <a:spcPts val="0"/>
                    </a:spcBef>
                    <a:spcAft>
                      <a:spcPts val="0"/>
                    </a:spcAft>
                  </a:pPr>
                  <a:r>
                    <a:rPr lang="de-DE" sz="1400" b="0" i="0" u="none" spc="0" baseline="0">
                      <a:solidFill>
                        <a:srgbClr val="000000"/>
                      </a:solidFill>
                      <a:latin typeface="Arial" panose="020B0604020202020204" pitchFamily="34" charset="0"/>
                    </a:rPr>
                    <a:t>Umsatz</a:t>
                  </a:r>
                  <a:endParaRPr lang="en-US" sz="1400" b="0" i="0" u="none" spc="0" baseline="0">
                    <a:solidFill>
                      <a:srgbClr val="000000"/>
                    </a:solidFill>
                    <a:latin typeface="Arial" panose="020B0604020202020204" pitchFamily="34" charset="0"/>
                  </a:endParaRPr>
                </a:p>
              </p:txBody>
            </p:sp>
            <p:sp>
              <p:nvSpPr>
                <p:cNvPr id="51" name="Textfeld 51">
                  <a:extLst>
                    <a:ext uri="{FF2B5EF4-FFF2-40B4-BE49-F238E27FC236}">
                      <a16:creationId xmlns:a16="http://schemas.microsoft.com/office/drawing/2014/main" id="{1AC5A952-6BD9-4871-8AC2-545CD6BDF806}"/>
                    </a:ext>
                  </a:extLst>
                </p:cNvPr>
                <p:cNvSpPr txBox="1"/>
                <p:nvPr/>
              </p:nvSpPr>
              <p:spPr>
                <a:xfrm>
                  <a:off x="8430294" y="2552309"/>
                  <a:ext cx="917652" cy="1350234"/>
                </a:xfrm>
                <a:prstGeom prst="rect">
                  <a:avLst/>
                </a:prstGeom>
              </p:spPr>
              <p:txBody>
                <a:bodyPr vert="horz" wrap="none" rtlCol="0" anchor="b">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eaLnBrk="1" fontAlgn="auto" hangingPunct="1">
                    <a:lnSpc>
                      <a:spcPct val="125000"/>
                    </a:lnSpc>
                    <a:spcAft>
                      <a:spcPts val="0"/>
                    </a:spcAft>
                  </a:pPr>
                  <a:r>
                    <a:rPr lang="de-DE" sz="1400" b="0" i="0" u="none" spc="0" baseline="0">
                      <a:solidFill>
                        <a:srgbClr val="000000"/>
                      </a:solidFill>
                      <a:latin typeface="Arial" panose="020B0604020202020204" pitchFamily="34" charset="0"/>
                    </a:rPr>
                    <a:t>Alter</a:t>
                  </a:r>
                </a:p>
                <a:p>
                  <a:pPr algn="r" rtl="0" eaLnBrk="1" fontAlgn="auto" hangingPunct="1">
                    <a:lnSpc>
                      <a:spcPct val="125000"/>
                    </a:lnSpc>
                    <a:spcAft>
                      <a:spcPts val="0"/>
                    </a:spcAft>
                  </a:pPr>
                  <a:r>
                    <a:rPr lang="de-DE" sz="1400">
                      <a:solidFill>
                        <a:srgbClr val="000000"/>
                      </a:solidFill>
                      <a:latin typeface="Arial" panose="020B0604020202020204" pitchFamily="34" charset="0"/>
                    </a:rPr>
                    <a:t>PLZ-Bereich</a:t>
                  </a:r>
                </a:p>
                <a:p>
                  <a:pPr algn="r" rtl="0" eaLnBrk="1" fontAlgn="auto" hangingPunct="1">
                    <a:lnSpc>
                      <a:spcPct val="125000"/>
                    </a:lnSpc>
                    <a:spcAft>
                      <a:spcPts val="0"/>
                    </a:spcAft>
                  </a:pPr>
                  <a:r>
                    <a:rPr lang="de-DE" sz="1400">
                      <a:solidFill>
                        <a:srgbClr val="000000"/>
                      </a:solidFill>
                      <a:latin typeface="Arial" panose="020B0604020202020204" pitchFamily="34" charset="0"/>
                    </a:rPr>
                    <a:t>…</a:t>
                  </a:r>
                </a:p>
                <a:p>
                  <a:pPr algn="r" rtl="0" eaLnBrk="1" fontAlgn="auto" hangingPunct="1">
                    <a:lnSpc>
                      <a:spcPct val="125000"/>
                    </a:lnSpc>
                    <a:spcAft>
                      <a:spcPts val="0"/>
                    </a:spcAft>
                  </a:pPr>
                  <a:r>
                    <a:rPr lang="de-DE" sz="1400">
                      <a:solidFill>
                        <a:srgbClr val="000000"/>
                      </a:solidFill>
                      <a:latin typeface="Arial" panose="020B0604020202020204" pitchFamily="34" charset="0"/>
                    </a:rPr>
                    <a:t>…</a:t>
                  </a:r>
                </a:p>
                <a:p>
                  <a:pPr algn="r" rtl="0" eaLnBrk="1" fontAlgn="auto" hangingPunct="1">
                    <a:lnSpc>
                      <a:spcPct val="125000"/>
                    </a:lnSpc>
                    <a:spcAft>
                      <a:spcPts val="0"/>
                    </a:spcAft>
                  </a:pPr>
                  <a:r>
                    <a:rPr lang="de-DE" sz="1400" b="0" i="0" u="none" spc="0" baseline="0">
                      <a:solidFill>
                        <a:srgbClr val="000000"/>
                      </a:solidFill>
                      <a:latin typeface="Arial" panose="020B0604020202020204" pitchFamily="34" charset="0"/>
                    </a:rPr>
                    <a:t>Geschlecht</a:t>
                  </a:r>
                  <a:endParaRPr lang="en-US" sz="1600" b="0" i="0" u="none" spc="0" baseline="0">
                    <a:solidFill>
                      <a:srgbClr val="000000"/>
                    </a:solidFill>
                    <a:latin typeface="Arial" panose="020B0604020202020204" pitchFamily="34" charset="0"/>
                  </a:endParaRPr>
                </a:p>
              </p:txBody>
            </p:sp>
          </p:grpSp>
          <p:cxnSp>
            <p:nvCxnSpPr>
              <p:cNvPr id="46" name="Gerade Verbindung mit Pfeil 12">
                <a:extLst>
                  <a:ext uri="{FF2B5EF4-FFF2-40B4-BE49-F238E27FC236}">
                    <a16:creationId xmlns:a16="http://schemas.microsoft.com/office/drawing/2014/main" id="{4B3F0191-1038-4716-BB01-CCCDE0797969}"/>
                  </a:ext>
                </a:extLst>
              </p:cNvPr>
              <p:cNvCxnSpPr>
                <a:cxnSpLocks/>
              </p:cNvCxnSpPr>
              <p:nvPr/>
            </p:nvCxnSpPr>
            <p:spPr>
              <a:xfrm>
                <a:off x="10107152" y="321326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42" name="Gerade Verbindung mit Pfeil 54">
              <a:extLst>
                <a:ext uri="{FF2B5EF4-FFF2-40B4-BE49-F238E27FC236}">
                  <a16:creationId xmlns:a16="http://schemas.microsoft.com/office/drawing/2014/main" id="{1471D582-62D8-4AC6-ACE5-350113F24BF6}"/>
                </a:ext>
              </a:extLst>
            </p:cNvPr>
            <p:cNvCxnSpPr>
              <a:cxnSpLocks/>
            </p:cNvCxnSpPr>
            <p:nvPr/>
          </p:nvCxnSpPr>
          <p:spPr>
            <a:xfrm>
              <a:off x="9588570" y="2954364"/>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55">
              <a:extLst>
                <a:ext uri="{FF2B5EF4-FFF2-40B4-BE49-F238E27FC236}">
                  <a16:creationId xmlns:a16="http://schemas.microsoft.com/office/drawing/2014/main" id="{AB6444AE-13E2-4829-8523-A8AA9936F825}"/>
                </a:ext>
              </a:extLst>
            </p:cNvPr>
            <p:cNvCxnSpPr>
              <a:cxnSpLocks/>
            </p:cNvCxnSpPr>
            <p:nvPr/>
          </p:nvCxnSpPr>
          <p:spPr>
            <a:xfrm>
              <a:off x="9588570" y="321326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56">
              <a:extLst>
                <a:ext uri="{FF2B5EF4-FFF2-40B4-BE49-F238E27FC236}">
                  <a16:creationId xmlns:a16="http://schemas.microsoft.com/office/drawing/2014/main" id="{D880E982-1D74-44BF-9D20-11B8BF45304B}"/>
                </a:ext>
              </a:extLst>
            </p:cNvPr>
            <p:cNvCxnSpPr>
              <a:cxnSpLocks/>
            </p:cNvCxnSpPr>
            <p:nvPr/>
          </p:nvCxnSpPr>
          <p:spPr>
            <a:xfrm>
              <a:off x="9588570" y="3467029"/>
              <a:ext cx="259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2" name="Footer Placeholder 5">
            <a:extLst>
              <a:ext uri="{FF2B5EF4-FFF2-40B4-BE49-F238E27FC236}">
                <a16:creationId xmlns:a16="http://schemas.microsoft.com/office/drawing/2014/main" id="{1005E14E-E55F-40E1-9468-D06A1D25758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657846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en-US" dirty="0"/>
              <a:t>Notebook: </a:t>
            </a:r>
            <a:r>
              <a:rPr lang="en-US" dirty="0" err="1"/>
              <a:t>finale_aufgabe.ipynb</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US" sz="2400" dirty="0"/>
              <a:t>Finale Aufgabe</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37812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1A3320-B3F0-41C7-B61B-EF4119B5B502}"/>
              </a:ext>
            </a:extLst>
          </p:cNvPr>
          <p:cNvSpPr>
            <a:spLocks noGrp="1"/>
          </p:cNvSpPr>
          <p:nvPr>
            <p:ph idx="1"/>
          </p:nvPr>
        </p:nvSpPr>
        <p:spPr/>
        <p:txBody>
          <a:bodyPr/>
          <a:lstStyle/>
          <a:p>
            <a:r>
              <a:rPr lang="en-GB" dirty="0"/>
              <a:t>Want to work with images — </a:t>
            </a:r>
            <a:r>
              <a:rPr lang="en-GB" dirty="0" err="1"/>
              <a:t>numpy</a:t>
            </a:r>
            <a:r>
              <a:rPr lang="en-GB" dirty="0"/>
              <a:t>, </a:t>
            </a:r>
            <a:r>
              <a:rPr lang="en-GB" dirty="0" err="1"/>
              <a:t>opencv</a:t>
            </a:r>
            <a:r>
              <a:rPr lang="en-GB" dirty="0"/>
              <a:t>, scikit</a:t>
            </a:r>
          </a:p>
          <a:p>
            <a:r>
              <a:rPr lang="en-GB" dirty="0"/>
              <a:t>Want to work in text — </a:t>
            </a:r>
            <a:r>
              <a:rPr lang="en-GB" dirty="0" err="1"/>
              <a:t>nltk</a:t>
            </a:r>
            <a:r>
              <a:rPr lang="en-GB" dirty="0"/>
              <a:t>, </a:t>
            </a:r>
            <a:r>
              <a:rPr lang="en-GB" dirty="0" err="1"/>
              <a:t>numpy</a:t>
            </a:r>
            <a:r>
              <a:rPr lang="en-GB" dirty="0"/>
              <a:t>, scikit</a:t>
            </a:r>
          </a:p>
          <a:p>
            <a:r>
              <a:rPr lang="en-GB" dirty="0"/>
              <a:t>Want to work in audio — </a:t>
            </a:r>
            <a:r>
              <a:rPr lang="en-GB" dirty="0" err="1"/>
              <a:t>librosa</a:t>
            </a:r>
            <a:endParaRPr lang="en-GB" dirty="0"/>
          </a:p>
          <a:p>
            <a:r>
              <a:rPr lang="en-GB" dirty="0"/>
              <a:t>Want to solve </a:t>
            </a:r>
            <a:r>
              <a:rPr lang="en-GB" b="1" dirty="0">
                <a:solidFill>
                  <a:schemeClr val="accent6"/>
                </a:solidFill>
              </a:rPr>
              <a:t>machine learning problem </a:t>
            </a:r>
            <a:r>
              <a:rPr lang="en-GB" dirty="0"/>
              <a:t>— pandas, scikit</a:t>
            </a:r>
          </a:p>
          <a:p>
            <a:r>
              <a:rPr lang="en-GB" dirty="0"/>
              <a:t>Want to see the data clearly — matplotlib, seaborn, scikit</a:t>
            </a:r>
          </a:p>
          <a:p>
            <a:r>
              <a:rPr lang="en-GB" dirty="0"/>
              <a:t>Want to use </a:t>
            </a:r>
            <a:r>
              <a:rPr lang="en-GB" b="1" dirty="0">
                <a:solidFill>
                  <a:schemeClr val="accent6"/>
                </a:solidFill>
              </a:rPr>
              <a:t>deep learning </a:t>
            </a:r>
            <a:r>
              <a:rPr lang="en-GB" dirty="0"/>
              <a:t>— </a:t>
            </a:r>
            <a:r>
              <a:rPr lang="en-GB" dirty="0" err="1"/>
              <a:t>tensorflow</a:t>
            </a:r>
            <a:r>
              <a:rPr lang="en-GB" dirty="0"/>
              <a:t>, </a:t>
            </a:r>
            <a:r>
              <a:rPr lang="en-GB" dirty="0" err="1"/>
              <a:t>pytorch</a:t>
            </a:r>
            <a:endParaRPr lang="en-GB" dirty="0"/>
          </a:p>
          <a:p>
            <a:r>
              <a:rPr lang="en-GB" dirty="0"/>
              <a:t>Want to do scientific computing — </a:t>
            </a:r>
            <a:r>
              <a:rPr lang="en-GB" dirty="0" err="1"/>
              <a:t>scipy</a:t>
            </a:r>
            <a:endParaRPr lang="en-GB" dirty="0"/>
          </a:p>
          <a:p>
            <a:r>
              <a:rPr lang="en-GB" dirty="0"/>
              <a:t>Want to integrate web applications — Django</a:t>
            </a:r>
            <a:endParaRPr lang="en-DE" dirty="0"/>
          </a:p>
          <a:p>
            <a:endParaRPr lang="en-US" dirty="0"/>
          </a:p>
        </p:txBody>
      </p:sp>
      <p:sp>
        <p:nvSpPr>
          <p:cNvPr id="9" name="Text Placeholder 8">
            <a:extLst>
              <a:ext uri="{FF2B5EF4-FFF2-40B4-BE49-F238E27FC236}">
                <a16:creationId xmlns:a16="http://schemas.microsoft.com/office/drawing/2014/main" id="{D35F2D2A-12D0-4AC7-87E6-6DD58F527859}"/>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B5496B10-B310-4E37-9139-2AA8D59C2B1C}"/>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EFBB359-2464-40B1-83D8-AFE25E22520A}"/>
              </a:ext>
            </a:extLst>
          </p:cNvPr>
          <p:cNvSpPr>
            <a:spLocks noGrp="1"/>
          </p:cNvSpPr>
          <p:nvPr>
            <p:ph type="title"/>
          </p:nvPr>
        </p:nvSpPr>
        <p:spPr/>
        <p:txBody>
          <a:bodyPr/>
          <a:lstStyle/>
          <a:p>
            <a:r>
              <a:rPr lang="de-DE" dirty="0"/>
              <a:t>Python Packages / Libraries</a:t>
            </a:r>
            <a:endParaRPr lang="en-US" dirty="0"/>
          </a:p>
        </p:txBody>
      </p:sp>
      <p:sp>
        <p:nvSpPr>
          <p:cNvPr id="10" name="Text Placeholder 9">
            <a:extLst>
              <a:ext uri="{FF2B5EF4-FFF2-40B4-BE49-F238E27FC236}">
                <a16:creationId xmlns:a16="http://schemas.microsoft.com/office/drawing/2014/main" id="{3DFB1531-C909-4609-AF59-42E5964B5765}"/>
              </a:ext>
            </a:extLst>
          </p:cNvPr>
          <p:cNvSpPr>
            <a:spLocks noGrp="1"/>
          </p:cNvSpPr>
          <p:nvPr>
            <p:ph type="body" sz="quarter" idx="14"/>
          </p:nvPr>
        </p:nvSpPr>
        <p:spPr/>
        <p:txBody>
          <a:bodyPr/>
          <a:lstStyle/>
          <a:p>
            <a:endParaRPr lang="en-US"/>
          </a:p>
        </p:txBody>
      </p:sp>
      <p:sp>
        <p:nvSpPr>
          <p:cNvPr id="12" name="Footer Placeholder 5">
            <a:extLst>
              <a:ext uri="{FF2B5EF4-FFF2-40B4-BE49-F238E27FC236}">
                <a16:creationId xmlns:a16="http://schemas.microsoft.com/office/drawing/2014/main" id="{DADA00FE-7211-40D5-9BD4-5A6F8D3E919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223637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12">
            <a:extLst>
              <a:ext uri="{FF2B5EF4-FFF2-40B4-BE49-F238E27FC236}">
                <a16:creationId xmlns:a16="http://schemas.microsoft.com/office/drawing/2014/main" id="{7A1B70D7-006A-E44A-9801-2E688AC5F6B2}"/>
              </a:ext>
            </a:extLst>
          </p:cNvPr>
          <p:cNvPicPr>
            <a:picLocks noChangeAspect="1"/>
          </p:cNvPicPr>
          <p:nvPr/>
        </p:nvPicPr>
        <p:blipFill rotWithShape="1">
          <a:blip r:embed="rId2"/>
          <a:srcRect l="-1967" t="-22339" r="-1967" b="-12763"/>
          <a:stretch/>
        </p:blipFill>
        <p:spPr>
          <a:xfrm>
            <a:off x="868951" y="255138"/>
            <a:ext cx="10454097" cy="5707422"/>
          </a:xfrm>
          <a:prstGeom prst="rect">
            <a:avLst/>
          </a:prstGeom>
        </p:spPr>
      </p:pic>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p:txBody>
          <a:bodyPr/>
          <a:lstStyle/>
          <a:p>
            <a:r>
              <a:rPr lang="de-DE" sz="6600" dirty="0"/>
              <a:t>Ehrliches Feedback</a:t>
            </a:r>
          </a:p>
        </p:txBody>
      </p:sp>
      <p:sp>
        <p:nvSpPr>
          <p:cNvPr id="9" name="Textfeld 8">
            <a:extLst>
              <a:ext uri="{FF2B5EF4-FFF2-40B4-BE49-F238E27FC236}">
                <a16:creationId xmlns:a16="http://schemas.microsoft.com/office/drawing/2014/main" id="{BD4EFEEB-9F39-AA55-C554-D8F551C4C3AF}"/>
              </a:ext>
            </a:extLst>
          </p:cNvPr>
          <p:cNvSpPr txBox="1"/>
          <p:nvPr/>
        </p:nvSpPr>
        <p:spPr>
          <a:xfrm>
            <a:off x="3043946" y="5480612"/>
            <a:ext cx="6104106" cy="400110"/>
          </a:xfrm>
          <a:prstGeom prst="rect">
            <a:avLst/>
          </a:prstGeom>
          <a:noFill/>
        </p:spPr>
        <p:txBody>
          <a:bodyPr wrap="square">
            <a:spAutoFit/>
          </a:bodyPr>
          <a:lstStyle/>
          <a:p>
            <a:pPr algn="ctr"/>
            <a:r>
              <a:rPr lang="de-DE" sz="2000" b="1" dirty="0">
                <a:effectLst/>
                <a:ea typeface="Calibri" panose="020F0502020204030204" pitchFamily="34" charset="0"/>
              </a:rPr>
              <a:t>Link zur Bewertung</a:t>
            </a:r>
            <a:r>
              <a:rPr lang="de-DE" sz="1600" b="1" dirty="0">
                <a:effectLst/>
                <a:ea typeface="Calibri" panose="020F0502020204030204" pitchFamily="34" charset="0"/>
              </a:rPr>
              <a:t> </a:t>
            </a:r>
            <a:endParaRPr lang="de-DE" b="1" dirty="0"/>
          </a:p>
        </p:txBody>
      </p:sp>
    </p:spTree>
    <p:extLst>
      <p:ext uri="{BB962C8B-B14F-4D97-AF65-F5344CB8AC3E}">
        <p14:creationId xmlns:p14="http://schemas.microsoft.com/office/powerpoint/2010/main" val="16926657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8553657-8063-5246-8202-1E6109E0A661}"/>
              </a:ext>
            </a:extLst>
          </p:cNvPr>
          <p:cNvSpPr>
            <a:spLocks noGrp="1"/>
          </p:cNvSpPr>
          <p:nvPr>
            <p:ph type="body" sz="quarter" idx="13"/>
          </p:nvPr>
        </p:nvSpPr>
        <p:spPr/>
        <p:txBody>
          <a:bodyPr/>
          <a:lstStyle/>
          <a:p>
            <a:r>
              <a:rPr lang="de-DE" dirty="0"/>
              <a:t>EXXETA GMBH</a:t>
            </a:r>
          </a:p>
          <a:p>
            <a:r>
              <a:rPr lang="en-GB" dirty="0" err="1"/>
              <a:t>Al­bert-Nest­ler-Stra­ße</a:t>
            </a:r>
            <a:r>
              <a:rPr lang="en-GB" dirty="0"/>
              <a:t> 19</a:t>
            </a:r>
            <a:br>
              <a:rPr lang="en-GB" dirty="0"/>
            </a:br>
            <a:r>
              <a:rPr lang="en-GB" dirty="0"/>
              <a:t>D-76131 Karls­ru­he </a:t>
            </a:r>
            <a:r>
              <a:rPr lang="de-DE" dirty="0"/>
              <a:t>Tobias.krebs@exxeta.com</a:t>
            </a:r>
          </a:p>
          <a:p>
            <a:pPr marL="0" indent="0" algn="l" defTabSz="914400" rtl="0" eaLnBrk="1" latinLnBrk="0" hangingPunct="1">
              <a:lnSpc>
                <a:spcPct val="130000"/>
              </a:lnSpc>
              <a:spcBef>
                <a:spcPts val="0"/>
              </a:spcBef>
              <a:buFontTx/>
              <a:buNone/>
            </a:pPr>
            <a:endParaRPr lang="de-DE" dirty="0"/>
          </a:p>
        </p:txBody>
      </p:sp>
      <p:sp>
        <p:nvSpPr>
          <p:cNvPr id="4" name="Textplatzhalter 3">
            <a:extLst>
              <a:ext uri="{FF2B5EF4-FFF2-40B4-BE49-F238E27FC236}">
                <a16:creationId xmlns:a16="http://schemas.microsoft.com/office/drawing/2014/main" id="{34A328A6-999E-5745-9A61-B8E7DD52EB16}"/>
              </a:ext>
            </a:extLst>
          </p:cNvPr>
          <p:cNvSpPr>
            <a:spLocks noGrp="1"/>
          </p:cNvSpPr>
          <p:nvPr>
            <p:ph type="body" sz="quarter" idx="16"/>
          </p:nvPr>
        </p:nvSpPr>
        <p:spPr/>
        <p:txBody>
          <a:bodyPr/>
          <a:lstStyle/>
          <a:p>
            <a:endParaRPr lang="de-DE"/>
          </a:p>
        </p:txBody>
      </p:sp>
      <p:pic>
        <p:nvPicPr>
          <p:cNvPr id="5" name="Inhaltsplatzhalter 13">
            <a:extLst>
              <a:ext uri="{FF2B5EF4-FFF2-40B4-BE49-F238E27FC236}">
                <a16:creationId xmlns:a16="http://schemas.microsoft.com/office/drawing/2014/main" id="{642FA02F-FBE7-2F4F-90EA-766FBF311D02}"/>
              </a:ext>
            </a:extLst>
          </p:cNvPr>
          <p:cNvPicPr>
            <a:picLocks noChangeAspect="1"/>
          </p:cNvPicPr>
          <p:nvPr/>
        </p:nvPicPr>
        <p:blipFill>
          <a:blip r:embed="rId2">
            <a:lum bright="-100000"/>
          </a:blip>
          <a:stretch>
            <a:fillRect/>
          </a:stretch>
        </p:blipFill>
        <p:spPr>
          <a:xfrm>
            <a:off x="557213" y="1924050"/>
            <a:ext cx="7150100" cy="2806700"/>
          </a:xfrm>
          <a:prstGeom prst="rect">
            <a:avLst/>
          </a:prstGeom>
        </p:spPr>
      </p:pic>
    </p:spTree>
    <p:extLst>
      <p:ext uri="{BB962C8B-B14F-4D97-AF65-F5344CB8AC3E}">
        <p14:creationId xmlns:p14="http://schemas.microsoft.com/office/powerpoint/2010/main" val="2112517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EC233EED-B6AB-411E-B86E-2021B350C290}"/>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5EC6948A-60D2-4B78-8EEB-DDC91C06B519}"/>
              </a:ext>
            </a:extLst>
          </p:cNvPr>
          <p:cNvSpPr>
            <a:spLocks noGrp="1"/>
          </p:cNvSpPr>
          <p:nvPr>
            <p:ph type="title"/>
          </p:nvPr>
        </p:nvSpPr>
        <p:spPr/>
        <p:txBody>
          <a:bodyPr/>
          <a:lstStyle/>
          <a:p>
            <a:r>
              <a:rPr lang="de-DE"/>
              <a:t>Was ist </a:t>
            </a:r>
            <a:r>
              <a:rPr lang="de-DE" err="1"/>
              <a:t>Machine</a:t>
            </a:r>
            <a:r>
              <a:rPr lang="de-DE"/>
              <a:t> Learning?</a:t>
            </a:r>
            <a:endParaRPr lang="en-GB"/>
          </a:p>
        </p:txBody>
      </p:sp>
      <p:sp>
        <p:nvSpPr>
          <p:cNvPr id="6" name="Textplatzhalter 5">
            <a:extLst>
              <a:ext uri="{FF2B5EF4-FFF2-40B4-BE49-F238E27FC236}">
                <a16:creationId xmlns:a16="http://schemas.microsoft.com/office/drawing/2014/main" id="{422705EF-1A12-4FD8-A89F-5E9A0E9ACE9E}"/>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78D6DFF6-1AC5-46A8-A11E-5BAA8D9CBD19}"/>
              </a:ext>
            </a:extLst>
          </p:cNvPr>
          <p:cNvSpPr>
            <a:spLocks noGrp="1"/>
          </p:cNvSpPr>
          <p:nvPr>
            <p:ph type="ftr" sz="quarter" idx="3"/>
          </p:nvPr>
        </p:nvSpPr>
        <p:spPr/>
        <p:txBody>
          <a:bodyPr/>
          <a:lstStyle/>
          <a:p>
            <a:r>
              <a:rPr lang="de-DE"/>
              <a:t>GfU-Schulung Machine Learning mit Python| September 2022</a:t>
            </a:r>
            <a:endParaRPr lang="de-DE" b="1"/>
          </a:p>
        </p:txBody>
      </p:sp>
      <p:pic>
        <p:nvPicPr>
          <p:cNvPr id="9" name="Grafik 8" descr="Fragezeichen mit einfarbiger Füllung">
            <a:extLst>
              <a:ext uri="{FF2B5EF4-FFF2-40B4-BE49-F238E27FC236}">
                <a16:creationId xmlns:a16="http://schemas.microsoft.com/office/drawing/2014/main" id="{444866F4-88C8-4D57-BB63-FECE43746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7683" y="2664023"/>
            <a:ext cx="1847088" cy="1847088"/>
          </a:xfrm>
          <a:prstGeom prst="rect">
            <a:avLst/>
          </a:prstGeom>
        </p:spPr>
      </p:pic>
    </p:spTree>
    <p:extLst>
      <p:ext uri="{BB962C8B-B14F-4D97-AF65-F5344CB8AC3E}">
        <p14:creationId xmlns:p14="http://schemas.microsoft.com/office/powerpoint/2010/main" val="407359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4E3FB9A-87A5-2240-A316-54D2F6E6AFDF}"/>
              </a:ext>
            </a:extLst>
          </p:cNvPr>
          <p:cNvSpPr>
            <a:spLocks noGrp="1"/>
          </p:cNvSpPr>
          <p:nvPr>
            <p:ph type="ftr" sz="quarter" idx="3"/>
          </p:nvPr>
        </p:nvSpPr>
        <p:spPr/>
        <p:txBody>
          <a:bodyPr/>
          <a:lstStyle/>
          <a:p>
            <a:pPr algn="r"/>
            <a:r>
              <a:rPr lang="de-DE" sz="900">
                <a:solidFill>
                  <a:srgbClr val="000000"/>
                </a:solidFill>
                <a:latin typeface="Sen" pitchFamily="2" charset="0"/>
              </a:rPr>
              <a:t>GfU-Schulung Machine Learning mit Python| September 2022</a:t>
            </a:r>
            <a:endParaRPr lang="de-DE" sz="900" b="1">
              <a:solidFill>
                <a:srgbClr val="000000"/>
              </a:solidFill>
              <a:latin typeface="Sen" pitchFamily="2" charset="0"/>
            </a:endParaRPr>
          </a:p>
        </p:txBody>
      </p:sp>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4" name="Textfeld 3">
            <a:extLst>
              <a:ext uri="{FF2B5EF4-FFF2-40B4-BE49-F238E27FC236}">
                <a16:creationId xmlns:a16="http://schemas.microsoft.com/office/drawing/2014/main" id="{11B60636-5BBE-1042-B1C7-299E8368DB58}"/>
              </a:ext>
            </a:extLst>
          </p:cNvPr>
          <p:cNvSpPr txBox="1"/>
          <p:nvPr/>
        </p:nvSpPr>
        <p:spPr>
          <a:xfrm>
            <a:off x="8820830" y="5800889"/>
            <a:ext cx="2000762" cy="335738"/>
          </a:xfrm>
          <a:prstGeom prst="rect">
            <a:avLst/>
          </a:prstGeom>
          <a:noFill/>
          <a:ln w="12700" cmpd="sng">
            <a:noFill/>
            <a:prstDash val="solid"/>
          </a:ln>
        </p:spPr>
        <p:txBody>
          <a:bodyPr vert="horz" wrap="none" lIns="0" tIns="0" rIns="0" bIns="0" rtlCol="0" anchor="ctr">
            <a:noAutofit/>
          </a:bodyPr>
          <a:lstStyle/>
          <a:p>
            <a:pPr algn="r"/>
            <a:r>
              <a:rPr lang="de-DE" sz="1600" b="1" dirty="0"/>
              <a:t>Arthur Samuel, 1959</a:t>
            </a:r>
            <a:endParaRPr lang="de-DE" dirty="0">
              <a:solidFill>
                <a:srgbClr val="000000"/>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304000" y="2079524"/>
            <a:ext cx="7560000" cy="1917290"/>
          </a:xfrm>
          <a:prstGeom prst="rect">
            <a:avLst/>
          </a:prstGeom>
        </p:spPr>
        <p:txBody>
          <a:bodyPr vert="horz" wrap="square" lIns="0" tIns="0" rIns="0" bIns="0" rtlCol="0">
            <a:normAutofit fontScale="55000" lnSpcReduction="20000"/>
          </a:bodyPr>
          <a:lstStyle/>
          <a:p>
            <a:pPr algn="ctr"/>
            <a:endParaRPr lang="en-US" sz="4800" dirty="0"/>
          </a:p>
          <a:p>
            <a:pPr algn="ctr"/>
            <a:r>
              <a:rPr lang="en-US" sz="5400" b="1" dirty="0"/>
              <a:t>„Machine Learning is the field of study that gives computers the ability to learn without being explicitly programmed“</a:t>
            </a:r>
          </a:p>
          <a:p>
            <a:pPr algn="ctr"/>
            <a:endParaRPr lang="en-US" sz="4400" b="1" dirty="0"/>
          </a:p>
          <a:p>
            <a:pPr algn="ctr"/>
            <a:endParaRPr lang="en-US" sz="4800" dirty="0"/>
          </a:p>
        </p:txBody>
      </p:sp>
    </p:spTree>
    <p:extLst>
      <p:ext uri="{BB962C8B-B14F-4D97-AF65-F5344CB8AC3E}">
        <p14:creationId xmlns:p14="http://schemas.microsoft.com/office/powerpoint/2010/main" val="2715367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Onlinemedien 7" title="Was ist Machine Learning? (Python Tutorial #2)">
            <a:hlinkClick r:id="" action="ppaction://media"/>
            <a:extLst>
              <a:ext uri="{FF2B5EF4-FFF2-40B4-BE49-F238E27FC236}">
                <a16:creationId xmlns:a16="http://schemas.microsoft.com/office/drawing/2014/main" id="{2DD76E50-FBAC-4CF5-B07F-269D25B01C7D}"/>
              </a:ext>
            </a:extLst>
          </p:cNvPr>
          <p:cNvPicPr>
            <a:picLocks noGrp="1" noRot="1" noChangeAspect="1"/>
          </p:cNvPicPr>
          <p:nvPr>
            <p:ph idx="1"/>
            <a:videoFile r:link="rId1"/>
          </p:nvPr>
        </p:nvPicPr>
        <p:blipFill>
          <a:blip r:embed="rId3"/>
          <a:stretch>
            <a:fillRect/>
          </a:stretch>
        </p:blipFill>
        <p:spPr>
          <a:xfrm>
            <a:off x="2170113" y="1763713"/>
            <a:ext cx="7853362" cy="4437062"/>
          </a:xfrm>
          <a:prstGeom prst="rect">
            <a:avLst/>
          </a:prstGeom>
        </p:spPr>
      </p:pic>
      <p:sp>
        <p:nvSpPr>
          <p:cNvPr id="3" name="Textplatzhalter 2">
            <a:extLst>
              <a:ext uri="{FF2B5EF4-FFF2-40B4-BE49-F238E27FC236}">
                <a16:creationId xmlns:a16="http://schemas.microsoft.com/office/drawing/2014/main" id="{8F742699-E972-4903-9AAE-B206155D65D0}"/>
              </a:ext>
            </a:extLst>
          </p:cNvPr>
          <p:cNvSpPr>
            <a:spLocks noGrp="1"/>
          </p:cNvSpPr>
          <p:nvPr>
            <p:ph type="body" sz="quarter" idx="13"/>
          </p:nvPr>
        </p:nvSpPr>
        <p:spPr/>
        <p:txBody>
          <a:bodyPr/>
          <a:lstStyle/>
          <a:p>
            <a:endParaRPr lang="de-DE"/>
          </a:p>
        </p:txBody>
      </p:sp>
      <p:sp>
        <p:nvSpPr>
          <p:cNvPr id="4" name="Textplatzhalter 3">
            <a:extLst>
              <a:ext uri="{FF2B5EF4-FFF2-40B4-BE49-F238E27FC236}">
                <a16:creationId xmlns:a16="http://schemas.microsoft.com/office/drawing/2014/main" id="{0CD4D3A5-F107-4DDE-87D5-DB1B2A043557}"/>
              </a:ext>
            </a:extLst>
          </p:cNvPr>
          <p:cNvSpPr>
            <a:spLocks noGrp="1"/>
          </p:cNvSpPr>
          <p:nvPr>
            <p:ph type="body" sz="quarter" idx="15"/>
          </p:nvPr>
        </p:nvSpPr>
        <p:spPr/>
        <p:txBody>
          <a:bodyPr/>
          <a:lstStyle/>
          <a:p>
            <a:endParaRPr lang="de-DE"/>
          </a:p>
        </p:txBody>
      </p:sp>
      <p:sp>
        <p:nvSpPr>
          <p:cNvPr id="5" name="Titel 4">
            <a:extLst>
              <a:ext uri="{FF2B5EF4-FFF2-40B4-BE49-F238E27FC236}">
                <a16:creationId xmlns:a16="http://schemas.microsoft.com/office/drawing/2014/main" id="{BFAF2BEF-6D0E-4289-99CF-063359823E31}"/>
              </a:ext>
            </a:extLst>
          </p:cNvPr>
          <p:cNvSpPr>
            <a:spLocks noGrp="1"/>
          </p:cNvSpPr>
          <p:nvPr>
            <p:ph type="title"/>
          </p:nvPr>
        </p:nvSpPr>
        <p:spPr/>
        <p:txBody>
          <a:bodyPr/>
          <a:lstStyle/>
          <a:p>
            <a:r>
              <a:rPr lang="de-DE" b="1" dirty="0"/>
              <a:t>Was ist </a:t>
            </a:r>
            <a:r>
              <a:rPr lang="de-DE" b="1" dirty="0" err="1"/>
              <a:t>Machine</a:t>
            </a:r>
            <a:r>
              <a:rPr lang="de-DE" b="1" dirty="0"/>
              <a:t> Learning?</a:t>
            </a:r>
            <a:br>
              <a:rPr lang="de-DE" b="1" dirty="0"/>
            </a:br>
            <a:endParaRPr lang="de-DE" dirty="0"/>
          </a:p>
        </p:txBody>
      </p:sp>
      <p:sp>
        <p:nvSpPr>
          <p:cNvPr id="6" name="Textplatzhalter 5">
            <a:extLst>
              <a:ext uri="{FF2B5EF4-FFF2-40B4-BE49-F238E27FC236}">
                <a16:creationId xmlns:a16="http://schemas.microsoft.com/office/drawing/2014/main" id="{EC4B0042-935F-45CD-8476-DE41A760AA2C}"/>
              </a:ext>
            </a:extLst>
          </p:cNvPr>
          <p:cNvSpPr>
            <a:spLocks noGrp="1"/>
          </p:cNvSpPr>
          <p:nvPr>
            <p:ph type="body" sz="quarter" idx="14"/>
          </p:nvPr>
        </p:nvSpPr>
        <p:spPr/>
        <p:txBody>
          <a:bodyPr/>
          <a:lstStyle/>
          <a:p>
            <a:endParaRPr lang="de-DE"/>
          </a:p>
        </p:txBody>
      </p:sp>
      <p:sp>
        <p:nvSpPr>
          <p:cNvPr id="9" name="Footer Placeholder 5">
            <a:extLst>
              <a:ext uri="{FF2B5EF4-FFF2-40B4-BE49-F238E27FC236}">
                <a16:creationId xmlns:a16="http://schemas.microsoft.com/office/drawing/2014/main" id="{D6F2A61F-A9FF-4AC0-8F95-2EA8B128CF4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21650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36BF5E3-3A2D-C84F-8301-C6D531C526CB}"/>
              </a:ext>
            </a:extLst>
          </p:cNvPr>
          <p:cNvSpPr>
            <a:spLocks noGrp="1"/>
          </p:cNvSpPr>
          <p:nvPr>
            <p:ph type="body" sz="quarter" idx="14"/>
          </p:nvPr>
        </p:nvSpPr>
        <p:spPr>
          <a:xfrm>
            <a:off x="4546525" y="323495"/>
            <a:ext cx="1460361" cy="402896"/>
          </a:xfrm>
        </p:spPr>
        <p:txBody>
          <a:bodyPr lIns="36000"/>
          <a:lstStyle/>
          <a:p>
            <a:r>
              <a:rPr lang="de-DE" dirty="0"/>
              <a:t>Tobias</a:t>
            </a:r>
          </a:p>
        </p:txBody>
      </p:sp>
      <p:sp>
        <p:nvSpPr>
          <p:cNvPr id="3" name="Textplatzhalter 2">
            <a:extLst>
              <a:ext uri="{FF2B5EF4-FFF2-40B4-BE49-F238E27FC236}">
                <a16:creationId xmlns:a16="http://schemas.microsoft.com/office/drawing/2014/main" id="{8CBEA8AB-3A18-9B47-97F9-CDAA75DD15DA}"/>
              </a:ext>
            </a:extLst>
          </p:cNvPr>
          <p:cNvSpPr>
            <a:spLocks noGrp="1"/>
          </p:cNvSpPr>
          <p:nvPr>
            <p:ph type="body" sz="quarter" idx="18"/>
          </p:nvPr>
        </p:nvSpPr>
        <p:spPr>
          <a:xfrm>
            <a:off x="4231482" y="1687759"/>
            <a:ext cx="7600854" cy="973548"/>
          </a:xfrm>
        </p:spPr>
        <p:txBody>
          <a:bodyPr/>
          <a:lstStyle/>
          <a:p>
            <a:r>
              <a:rPr lang="de-DE" sz="1200" dirty="0">
                <a:effectLst/>
              </a:rPr>
              <a:t>Tobias Krebs hat seit mehr als 3 Jahren Erfahrung in der Verarbeitung von Daten auf unterschiedlichste Weise. Diese sammelte er u.a. an der Informatikfakultät in Kopenhagen, dem Information Systems Chair der Humboldt Universität Berlin und in Projekten. Der Fokus liegt dabei im Bereich des </a:t>
            </a:r>
            <a:r>
              <a:rPr lang="de-DE" sz="1200" dirty="0" err="1">
                <a:effectLst/>
              </a:rPr>
              <a:t>Machine</a:t>
            </a:r>
            <a:r>
              <a:rPr lang="de-DE" sz="1200" dirty="0">
                <a:effectLst/>
              </a:rPr>
              <a:t> </a:t>
            </a:r>
            <a:r>
              <a:rPr lang="de-DE" sz="1200" dirty="0" err="1">
                <a:effectLst/>
              </a:rPr>
              <a:t>Learnings</a:t>
            </a:r>
            <a:r>
              <a:rPr lang="de-DE" sz="1200" dirty="0">
                <a:effectLst/>
              </a:rPr>
              <a:t> und Data Engineerings. </a:t>
            </a:r>
            <a:endParaRPr lang="de-DE" sz="1200" dirty="0">
              <a:effectLst/>
              <a:latin typeface="Sen" pitchFamily="2" charset="0"/>
              <a:ea typeface="Times New Roman" panose="02020603050405020304" pitchFamily="18" charset="0"/>
              <a:cs typeface="Times New Roman" panose="02020603050405020304" pitchFamily="18" charset="0"/>
            </a:endParaRPr>
          </a:p>
          <a:p>
            <a:endParaRPr lang="de-DE" dirty="0"/>
          </a:p>
        </p:txBody>
      </p:sp>
      <p:sp>
        <p:nvSpPr>
          <p:cNvPr id="4" name="Textplatzhalter 3">
            <a:extLst>
              <a:ext uri="{FF2B5EF4-FFF2-40B4-BE49-F238E27FC236}">
                <a16:creationId xmlns:a16="http://schemas.microsoft.com/office/drawing/2014/main" id="{D82B3472-B4EA-9F48-84E2-44C040497782}"/>
              </a:ext>
            </a:extLst>
          </p:cNvPr>
          <p:cNvSpPr>
            <a:spLocks noGrp="1"/>
          </p:cNvSpPr>
          <p:nvPr>
            <p:ph type="body" sz="quarter" idx="25"/>
          </p:nvPr>
        </p:nvSpPr>
        <p:spPr/>
        <p:txBody>
          <a:bodyPr/>
          <a:lstStyle/>
          <a:p>
            <a:r>
              <a:rPr lang="de-DE" dirty="0"/>
              <a:t>Project </a:t>
            </a:r>
            <a:r>
              <a:rPr lang="de-DE" dirty="0" err="1"/>
              <a:t>Assistant</a:t>
            </a:r>
            <a:endParaRPr lang="de-DE" dirty="0"/>
          </a:p>
        </p:txBody>
      </p:sp>
      <p:sp>
        <p:nvSpPr>
          <p:cNvPr id="5" name="Textplatzhalter 4">
            <a:extLst>
              <a:ext uri="{FF2B5EF4-FFF2-40B4-BE49-F238E27FC236}">
                <a16:creationId xmlns:a16="http://schemas.microsoft.com/office/drawing/2014/main" id="{E39DE1F8-8AB7-CE4B-9E77-B86E196C6C32}"/>
              </a:ext>
            </a:extLst>
          </p:cNvPr>
          <p:cNvSpPr>
            <a:spLocks noGrp="1"/>
          </p:cNvSpPr>
          <p:nvPr>
            <p:ph type="body" sz="quarter" idx="27"/>
          </p:nvPr>
        </p:nvSpPr>
        <p:spPr/>
        <p:txBody>
          <a:bodyPr/>
          <a:lstStyle/>
          <a:p>
            <a:r>
              <a:rPr lang="de-DE" sz="1400" dirty="0">
                <a:latin typeface="+mj-lt"/>
              </a:rPr>
              <a:t>Biografie</a:t>
            </a:r>
          </a:p>
          <a:p>
            <a:pPr lvl="1" indent="-179388"/>
            <a:r>
              <a:rPr lang="de-DE" dirty="0"/>
              <a:t>EXXETA</a:t>
            </a:r>
          </a:p>
          <a:p>
            <a:pPr lvl="1" indent="-179388"/>
            <a:r>
              <a:rPr lang="de-DE" dirty="0" err="1"/>
              <a:t>M.Sc</a:t>
            </a:r>
            <a:r>
              <a:rPr lang="de-DE" dirty="0"/>
              <a:t> Economics Humboldt Universität zu Berlin</a:t>
            </a:r>
          </a:p>
          <a:p>
            <a:pPr lvl="1" indent="-179388"/>
            <a:r>
              <a:rPr lang="de-DE" dirty="0"/>
              <a:t>Information Systems Chair Humboldt Universität zu Berlin</a:t>
            </a:r>
          </a:p>
          <a:p>
            <a:pPr lvl="1" indent="-179388"/>
            <a:r>
              <a:rPr lang="de-DE" dirty="0"/>
              <a:t>Computer Science Fakultät Universität Kopenhagen</a:t>
            </a:r>
          </a:p>
          <a:p>
            <a:pPr marL="0" lvl="2" indent="0">
              <a:buNone/>
            </a:pPr>
            <a:r>
              <a:rPr lang="de-DE" sz="1400" dirty="0">
                <a:latin typeface="+mj-lt"/>
              </a:rPr>
              <a:t>Beratungskompetenz</a:t>
            </a:r>
          </a:p>
          <a:p>
            <a:pPr lvl="1" indent="-180000"/>
            <a:r>
              <a:rPr lang="de-DE" dirty="0"/>
              <a:t>Data Science, </a:t>
            </a:r>
            <a:r>
              <a:rPr lang="de-DE" dirty="0" err="1"/>
              <a:t>Machine</a:t>
            </a:r>
            <a:r>
              <a:rPr lang="de-DE" dirty="0"/>
              <a:t> Learning, Deep Learning, Data Engineering </a:t>
            </a:r>
          </a:p>
          <a:p>
            <a:pPr lvl="1" indent="-180000"/>
            <a:r>
              <a:rPr lang="de-DE" dirty="0"/>
              <a:t>IT Expertise u.a. in Python (Pandas, </a:t>
            </a:r>
            <a:r>
              <a:rPr lang="de-DE" dirty="0" err="1"/>
              <a:t>scikit-learn</a:t>
            </a:r>
            <a:r>
              <a:rPr lang="de-DE" dirty="0"/>
              <a:t>, </a:t>
            </a:r>
            <a:r>
              <a:rPr lang="de-DE" dirty="0" err="1"/>
              <a:t>tensorflow</a:t>
            </a:r>
            <a:r>
              <a:rPr lang="de-DE" dirty="0"/>
              <a:t>, </a:t>
            </a:r>
            <a:r>
              <a:rPr lang="de-DE" dirty="0" err="1"/>
              <a:t>keras</a:t>
            </a:r>
            <a:r>
              <a:rPr lang="de-DE" dirty="0"/>
              <a:t>, </a:t>
            </a:r>
            <a:r>
              <a:rPr lang="de-DE" dirty="0" err="1"/>
              <a:t>pytorch</a:t>
            </a:r>
            <a:r>
              <a:rPr lang="de-DE" dirty="0"/>
              <a:t>, </a:t>
            </a:r>
            <a:r>
              <a:rPr lang="de-DE" dirty="0" err="1"/>
              <a:t>numpy</a:t>
            </a:r>
            <a:r>
              <a:rPr lang="de-DE" dirty="0"/>
              <a:t>)</a:t>
            </a:r>
          </a:p>
          <a:p>
            <a:pPr lvl="3" indent="-171450">
              <a:buFont typeface="Arial" panose="020B0604020202020204" pitchFamily="34" charset="0"/>
              <a:buChar char="•"/>
            </a:pPr>
            <a:r>
              <a:rPr lang="de-DE" dirty="0"/>
              <a:t>AWS Cloud: </a:t>
            </a:r>
            <a:r>
              <a:rPr lang="de-DE" dirty="0" err="1"/>
              <a:t>Elastic</a:t>
            </a:r>
            <a:r>
              <a:rPr lang="de-DE" dirty="0"/>
              <a:t> Computing 2 (EC2)</a:t>
            </a:r>
          </a:p>
          <a:p>
            <a:pPr marL="0" lvl="2" indent="0">
              <a:buNone/>
            </a:pPr>
            <a:r>
              <a:rPr lang="de-DE" sz="1400" dirty="0">
                <a:latin typeface="Bandeins Strange" pitchFamily="2" charset="0"/>
                <a:cs typeface="Baghdad" pitchFamily="2" charset="-78"/>
              </a:rPr>
              <a:t>Sprachen</a:t>
            </a:r>
          </a:p>
          <a:p>
            <a:pPr lvl="1"/>
            <a:r>
              <a:rPr lang="de-DE" dirty="0"/>
              <a:t>Deutsch, Englisch</a:t>
            </a:r>
          </a:p>
        </p:txBody>
      </p:sp>
      <p:sp>
        <p:nvSpPr>
          <p:cNvPr id="7" name="Textplatzhalter 6">
            <a:extLst>
              <a:ext uri="{FF2B5EF4-FFF2-40B4-BE49-F238E27FC236}">
                <a16:creationId xmlns:a16="http://schemas.microsoft.com/office/drawing/2014/main" id="{749B82CB-46F5-874F-ABC9-2DC1117CBB0A}"/>
              </a:ext>
            </a:extLst>
          </p:cNvPr>
          <p:cNvSpPr>
            <a:spLocks noGrp="1"/>
          </p:cNvSpPr>
          <p:nvPr>
            <p:ph type="body" sz="quarter" idx="28"/>
          </p:nvPr>
        </p:nvSpPr>
        <p:spPr>
          <a:xfrm>
            <a:off x="4546525" y="792949"/>
            <a:ext cx="1575778" cy="402896"/>
          </a:xfrm>
        </p:spPr>
        <p:txBody>
          <a:bodyPr lIns="36000"/>
          <a:lstStyle/>
          <a:p>
            <a:r>
              <a:rPr lang="de-DE" dirty="0"/>
              <a:t>Krebs</a:t>
            </a:r>
          </a:p>
        </p:txBody>
      </p:sp>
      <p:sp>
        <p:nvSpPr>
          <p:cNvPr id="8" name="Textplatzhalter 7">
            <a:extLst>
              <a:ext uri="{FF2B5EF4-FFF2-40B4-BE49-F238E27FC236}">
                <a16:creationId xmlns:a16="http://schemas.microsoft.com/office/drawing/2014/main" id="{91F1B32C-DCAA-4B43-8C1C-15E1D5D43D8D}"/>
              </a:ext>
            </a:extLst>
          </p:cNvPr>
          <p:cNvSpPr>
            <a:spLocks noGrp="1"/>
          </p:cNvSpPr>
          <p:nvPr>
            <p:ph type="body" sz="quarter" idx="30"/>
          </p:nvPr>
        </p:nvSpPr>
        <p:spPr>
          <a:xfrm>
            <a:off x="4600419" y="3348000"/>
            <a:ext cx="7122315" cy="3071467"/>
          </a:xfrm>
        </p:spPr>
        <p:txBody>
          <a:bodyPr vert="horz" lIns="0" tIns="0" rIns="0" bIns="0" rtlCol="0" anchor="t">
            <a:noAutofit/>
          </a:bodyPr>
          <a:lstStyle/>
          <a:p>
            <a:r>
              <a:rPr lang="de-DE" dirty="0"/>
              <a:t>Data Engineer | Automatisierte Bereitstellung von GPU Cloud Umgebungen</a:t>
            </a:r>
          </a:p>
          <a:p>
            <a:pPr lvl="1"/>
            <a:r>
              <a:rPr lang="de-DE" dirty="0"/>
              <a:t>Auswahl geeigneter Umgebungen</a:t>
            </a:r>
          </a:p>
          <a:p>
            <a:pPr lvl="1"/>
            <a:r>
              <a:rPr lang="de-DE" dirty="0"/>
              <a:t>Automatisierte Erstellung von passenden </a:t>
            </a:r>
            <a:r>
              <a:rPr lang="de-DE" dirty="0" err="1"/>
              <a:t>Machine</a:t>
            </a:r>
            <a:r>
              <a:rPr lang="de-DE" dirty="0"/>
              <a:t> Images für Data Science Anwendungen</a:t>
            </a:r>
          </a:p>
          <a:p>
            <a:pPr lvl="1"/>
            <a:r>
              <a:rPr lang="de-DE" dirty="0"/>
              <a:t>Erstellung eines konfigurierbaren Skripts zum Starten benötigter Computing Umgebungen</a:t>
            </a:r>
          </a:p>
          <a:p>
            <a:endParaRPr lang="de-DE" dirty="0"/>
          </a:p>
          <a:p>
            <a:r>
              <a:rPr lang="en-US" dirty="0"/>
              <a:t>Data Scientist | </a:t>
            </a:r>
            <a:r>
              <a:rPr lang="en-US" dirty="0" err="1"/>
              <a:t>Masterarbeit</a:t>
            </a:r>
            <a:r>
              <a:rPr lang="en-US" dirty="0"/>
              <a:t>: Predicting media bias of news articles using deep learning</a:t>
            </a:r>
          </a:p>
          <a:p>
            <a:pPr marL="179705" lvl="1" indent="-179705"/>
            <a:r>
              <a:rPr lang="de-DE" dirty="0"/>
              <a:t>Ausführliche Literatur Recherche zum Thema</a:t>
            </a:r>
          </a:p>
          <a:p>
            <a:pPr marL="179705" lvl="1" indent="-179705"/>
            <a:r>
              <a:rPr lang="de-DE" dirty="0"/>
              <a:t>Aufbereiten der Daten für NLP </a:t>
            </a:r>
            <a:r>
              <a:rPr lang="de-DE" dirty="0" err="1"/>
              <a:t>Usecase</a:t>
            </a:r>
            <a:endParaRPr lang="de-DE" dirty="0"/>
          </a:p>
          <a:p>
            <a:pPr marL="179705" lvl="1" indent="-179705"/>
            <a:r>
              <a:rPr lang="de-DE" dirty="0"/>
              <a:t>Anwenden und vergleichen verschiedener </a:t>
            </a:r>
            <a:r>
              <a:rPr lang="de-DE" dirty="0" err="1"/>
              <a:t>Machine</a:t>
            </a:r>
            <a:r>
              <a:rPr lang="de-DE" dirty="0"/>
              <a:t> Learning Modelle (Random Forest, LSTM, BERT)</a:t>
            </a:r>
          </a:p>
          <a:p>
            <a:pPr marL="0" lvl="1" indent="0">
              <a:buNone/>
            </a:pPr>
            <a:endParaRPr lang="de-DE" dirty="0"/>
          </a:p>
          <a:p>
            <a:r>
              <a:rPr lang="de-DE" dirty="0"/>
              <a:t>Halten von Seminarkursen im Bereich Data Science, </a:t>
            </a:r>
            <a:r>
              <a:rPr lang="de-DE" dirty="0" err="1"/>
              <a:t>Machine</a:t>
            </a:r>
            <a:r>
              <a:rPr lang="de-DE" dirty="0"/>
              <a:t> Learning, Deep Learning</a:t>
            </a:r>
          </a:p>
          <a:p>
            <a:pPr marL="171450" indent="-171450">
              <a:buFont typeface="Arial" panose="020B0604020202020204" pitchFamily="34" charset="0"/>
              <a:buChar char="•"/>
            </a:pPr>
            <a:r>
              <a:rPr lang="de-DE" b="0" dirty="0"/>
              <a:t>Erstellen von Übungsunterlagen (</a:t>
            </a:r>
            <a:r>
              <a:rPr lang="de-DE" b="0" dirty="0" err="1"/>
              <a:t>Jupyter</a:t>
            </a:r>
            <a:r>
              <a:rPr lang="de-DE" b="0" dirty="0"/>
              <a:t> Notebooks) und Präsentationsfolien</a:t>
            </a:r>
          </a:p>
          <a:p>
            <a:pPr marL="171450" indent="-171450">
              <a:buFont typeface="Arial" panose="020B0604020202020204" pitchFamily="34" charset="0"/>
              <a:buChar char="•"/>
            </a:pPr>
            <a:r>
              <a:rPr lang="de-DE" b="0" dirty="0"/>
              <a:t>Halten der Seminare vor Gruppen aus 1-8 Teilnehmenden</a:t>
            </a:r>
          </a:p>
        </p:txBody>
      </p:sp>
      <p:pic>
        <p:nvPicPr>
          <p:cNvPr id="15" name="Bildplatzhalter 14" descr="Ein Bild, das stehend, Wand, Person, darstellend enthält.&#10;&#10;Automatisch generierte Beschreibung">
            <a:extLst>
              <a:ext uri="{FF2B5EF4-FFF2-40B4-BE49-F238E27FC236}">
                <a16:creationId xmlns:a16="http://schemas.microsoft.com/office/drawing/2014/main" id="{21A34530-D183-4548-580F-822EC8AFE00A}"/>
              </a:ext>
            </a:extLst>
          </p:cNvPr>
          <p:cNvPicPr>
            <a:picLocks noGrp="1" noChangeAspect="1"/>
          </p:cNvPicPr>
          <p:nvPr>
            <p:ph type="pic" sz="quarter" idx="13"/>
          </p:nvPr>
        </p:nvPicPr>
        <p:blipFill rotWithShape="1">
          <a:blip r:embed="rId2"/>
          <a:srcRect l="31961" t="18301" r="28027" b="42247"/>
          <a:stretch/>
        </p:blipFill>
        <p:spPr>
          <a:xfrm>
            <a:off x="6488" y="10687"/>
            <a:ext cx="4214201" cy="2780137"/>
          </a:xfrm>
        </p:spPr>
      </p:pic>
    </p:spTree>
    <p:extLst>
      <p:ext uri="{BB962C8B-B14F-4D97-AF65-F5344CB8AC3E}">
        <p14:creationId xmlns:p14="http://schemas.microsoft.com/office/powerpoint/2010/main" val="85208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492207" y="2079524"/>
            <a:ext cx="7197213" cy="1917290"/>
          </a:xfrm>
          <a:prstGeom prst="rect">
            <a:avLst/>
          </a:prstGeom>
        </p:spPr>
        <p:txBody>
          <a:bodyPr vert="horz" wrap="square" lIns="0" tIns="0" rIns="0" bIns="0" rtlCol="0">
            <a:noAutofit/>
          </a:bodyPr>
          <a:lstStyle/>
          <a:p>
            <a:r>
              <a:rPr lang="de-DE" sz="5400" b="1" dirty="0">
                <a:latin typeface="Bandeins Strange" pitchFamily="2" charset="0"/>
              </a:rPr>
              <a:t>Warum nutzt man </a:t>
            </a:r>
            <a:r>
              <a:rPr lang="de-DE" sz="5400" b="1" dirty="0" err="1">
                <a:latin typeface="Bandeins Strange" pitchFamily="2" charset="0"/>
              </a:rPr>
              <a:t>Machine</a:t>
            </a:r>
            <a:r>
              <a:rPr lang="de-DE" sz="5400" b="1" dirty="0">
                <a:latin typeface="Bandeins Strange" pitchFamily="2" charset="0"/>
              </a:rPr>
              <a:t> Learning?</a:t>
            </a:r>
          </a:p>
          <a:p>
            <a:pPr algn="l"/>
            <a:endParaRPr lang="de-DE" sz="5400" b="1" dirty="0">
              <a:latin typeface="Bandeins Strange" pitchFamily="2" charset="0"/>
            </a:endParaRPr>
          </a:p>
        </p:txBody>
      </p:sp>
      <p:sp>
        <p:nvSpPr>
          <p:cNvPr id="6" name="Footer Placeholder 5">
            <a:extLst>
              <a:ext uri="{FF2B5EF4-FFF2-40B4-BE49-F238E27FC236}">
                <a16:creationId xmlns:a16="http://schemas.microsoft.com/office/drawing/2014/main" id="{76354A02-9DFE-4CC5-AFD9-095BB98BEDE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4125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Content Placeholder 29">
            <a:extLst>
              <a:ext uri="{FF2B5EF4-FFF2-40B4-BE49-F238E27FC236}">
                <a16:creationId xmlns:a16="http://schemas.microsoft.com/office/drawing/2014/main" id="{2C59A593-0582-4B4E-A456-F31F1CEA1AC8}"/>
              </a:ext>
            </a:extLst>
          </p:cNvPr>
          <p:cNvGraphicFramePr>
            <a:graphicFrameLocks noGrp="1"/>
          </p:cNvGraphicFramePr>
          <p:nvPr>
            <p:ph idx="1"/>
          </p:nvPr>
        </p:nvGraphicFramePr>
        <p:xfrm>
          <a:off x="481013" y="1763713"/>
          <a:ext cx="11229975" cy="443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 Placeholder 26">
            <a:extLst>
              <a:ext uri="{FF2B5EF4-FFF2-40B4-BE49-F238E27FC236}">
                <a16:creationId xmlns:a16="http://schemas.microsoft.com/office/drawing/2014/main" id="{CDBB4A7C-AD0F-4D2C-9CE0-F01CF7529124}"/>
              </a:ext>
            </a:extLst>
          </p:cNvPr>
          <p:cNvSpPr>
            <a:spLocks noGrp="1"/>
          </p:cNvSpPr>
          <p:nvPr>
            <p:ph type="body" sz="quarter" idx="13"/>
          </p:nvPr>
        </p:nvSpPr>
        <p:spPr/>
        <p:txBody>
          <a:bodyPr/>
          <a:lstStyle/>
          <a:p>
            <a:r>
              <a:rPr lang="de-DE" sz="900" dirty="0"/>
              <a:t>Warum nutzt man </a:t>
            </a:r>
            <a:r>
              <a:rPr lang="de-DE" sz="900" dirty="0" err="1"/>
              <a:t>Machine</a:t>
            </a:r>
            <a:r>
              <a:rPr lang="de-DE" sz="900" dirty="0"/>
              <a:t> Learning?</a:t>
            </a:r>
          </a:p>
          <a:p>
            <a:endParaRPr lang="en-US" dirty="0"/>
          </a:p>
        </p:txBody>
      </p:sp>
      <p:sp>
        <p:nvSpPr>
          <p:cNvPr id="29" name="Text Placeholder 28">
            <a:extLst>
              <a:ext uri="{FF2B5EF4-FFF2-40B4-BE49-F238E27FC236}">
                <a16:creationId xmlns:a16="http://schemas.microsoft.com/office/drawing/2014/main" id="{C4090480-85F0-4975-85D1-4C414EF15F0D}"/>
              </a:ext>
            </a:extLst>
          </p:cNvPr>
          <p:cNvSpPr>
            <a:spLocks noGrp="1"/>
          </p:cNvSpPr>
          <p:nvPr>
            <p:ph type="body" sz="quarter" idx="15"/>
          </p:nvPr>
        </p:nvSpPr>
        <p:spPr/>
        <p:txBody>
          <a:bodyPr/>
          <a:lstStyle/>
          <a:p>
            <a:endParaRPr lang="en-US"/>
          </a:p>
        </p:txBody>
      </p:sp>
      <p:sp>
        <p:nvSpPr>
          <p:cNvPr id="17" name="Title 16">
            <a:extLst>
              <a:ext uri="{FF2B5EF4-FFF2-40B4-BE49-F238E27FC236}">
                <a16:creationId xmlns:a16="http://schemas.microsoft.com/office/drawing/2014/main" id="{A7EA6BB8-4361-4223-AAF4-16C5B77B1D26}"/>
              </a:ext>
            </a:extLst>
          </p:cNvPr>
          <p:cNvSpPr>
            <a:spLocks noGrp="1"/>
          </p:cNvSpPr>
          <p:nvPr>
            <p:ph type="title"/>
          </p:nvPr>
        </p:nvSpPr>
        <p:spPr>
          <a:xfrm>
            <a:off x="481013" y="549275"/>
            <a:ext cx="11229895" cy="461665"/>
          </a:xfrm>
        </p:spPr>
        <p:txBody>
          <a:bodyPr/>
          <a:lstStyle/>
          <a:p>
            <a:r>
              <a:rPr lang="de-DE" dirty="0"/>
              <a:t>Die Vier V der Big Data</a:t>
            </a:r>
            <a:endParaRPr lang="en-US" dirty="0"/>
          </a:p>
        </p:txBody>
      </p:sp>
      <p:sp>
        <p:nvSpPr>
          <p:cNvPr id="28" name="Text Placeholder 27">
            <a:extLst>
              <a:ext uri="{FF2B5EF4-FFF2-40B4-BE49-F238E27FC236}">
                <a16:creationId xmlns:a16="http://schemas.microsoft.com/office/drawing/2014/main" id="{605849DC-8B8F-4EF8-B7F9-9ABCD54330BA}"/>
              </a:ext>
            </a:extLst>
          </p:cNvPr>
          <p:cNvSpPr>
            <a:spLocks noGrp="1"/>
          </p:cNvSpPr>
          <p:nvPr>
            <p:ph type="body" sz="quarter" idx="14"/>
          </p:nvPr>
        </p:nvSpPr>
        <p:spPr/>
        <p:txBody>
          <a:bodyPr/>
          <a:lstStyle/>
          <a:p>
            <a:endParaRPr lang="en-US" dirty="0"/>
          </a:p>
        </p:txBody>
      </p:sp>
      <p:sp>
        <p:nvSpPr>
          <p:cNvPr id="7" name="Footer Placeholder 5">
            <a:extLst>
              <a:ext uri="{FF2B5EF4-FFF2-40B4-BE49-F238E27FC236}">
                <a16:creationId xmlns:a16="http://schemas.microsoft.com/office/drawing/2014/main" id="{97B56C26-DFE8-44EB-93D1-A490B8402B6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20687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0AB4A99-5FBB-467D-ACFF-D9F63556F0C9}"/>
              </a:ext>
            </a:extLst>
          </p:cNvPr>
          <p:cNvSpPr>
            <a:spLocks noGrp="1"/>
          </p:cNvSpPr>
          <p:nvPr>
            <p:ph idx="1"/>
          </p:nvPr>
        </p:nvSpPr>
        <p:spPr/>
        <p:txBody>
          <a:bodyPr/>
          <a:lstStyle/>
          <a:p>
            <a:endParaRPr lang="en-GB" dirty="0"/>
          </a:p>
        </p:txBody>
      </p:sp>
      <p:sp>
        <p:nvSpPr>
          <p:cNvPr id="3" name="Textplatzhalter 2">
            <a:extLst>
              <a:ext uri="{FF2B5EF4-FFF2-40B4-BE49-F238E27FC236}">
                <a16:creationId xmlns:a16="http://schemas.microsoft.com/office/drawing/2014/main" id="{843DB01F-0B4E-4CFB-88E8-7AEF14BB20E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77657F88-0977-420B-9C22-869817B8B0E5}"/>
              </a:ext>
            </a:extLst>
          </p:cNvPr>
          <p:cNvSpPr>
            <a:spLocks noGrp="1"/>
          </p:cNvSpPr>
          <p:nvPr>
            <p:ph type="body" sz="quarter" idx="15"/>
          </p:nvPr>
        </p:nvSpPr>
        <p:spPr/>
        <p:txBody>
          <a:bodyPr/>
          <a:lstStyle/>
          <a:p>
            <a:r>
              <a:rPr lang="en-US" dirty="0" err="1">
                <a:sym typeface="Wingdings" panose="05000000000000000000" pitchFamily="2" charset="2"/>
              </a:rPr>
              <a:t>Géron</a:t>
            </a:r>
            <a:r>
              <a:rPr lang="en-US" dirty="0">
                <a:sym typeface="Wingdings" panose="05000000000000000000" pitchFamily="2" charset="2"/>
              </a:rPr>
              <a:t>, A., Hands-On Machine Learning with Scikit-Learn, </a:t>
            </a:r>
            <a:r>
              <a:rPr lang="en-US" dirty="0" err="1">
                <a:sym typeface="Wingdings" panose="05000000000000000000" pitchFamily="2" charset="2"/>
              </a:rPr>
              <a:t>Keras</a:t>
            </a:r>
            <a:r>
              <a:rPr lang="en-US" dirty="0">
                <a:sym typeface="Wingdings" panose="05000000000000000000" pitchFamily="2" charset="2"/>
              </a:rPr>
              <a:t> &amp; Tensorflow,2019, p. 3 f.</a:t>
            </a:r>
            <a:endParaRPr lang="en-GB" dirty="0"/>
          </a:p>
          <a:p>
            <a:endParaRPr lang="en-GB" dirty="0"/>
          </a:p>
        </p:txBody>
      </p:sp>
      <p:sp>
        <p:nvSpPr>
          <p:cNvPr id="5" name="Titel 4">
            <a:extLst>
              <a:ext uri="{FF2B5EF4-FFF2-40B4-BE49-F238E27FC236}">
                <a16:creationId xmlns:a16="http://schemas.microsoft.com/office/drawing/2014/main" id="{7580C4C1-FE08-40D5-ACC4-5C1D9939FFA5}"/>
              </a:ext>
            </a:extLst>
          </p:cNvPr>
          <p:cNvSpPr>
            <a:spLocks noGrp="1"/>
          </p:cNvSpPr>
          <p:nvPr>
            <p:ph type="title"/>
          </p:nvPr>
        </p:nvSpPr>
        <p:spPr/>
        <p:txBody>
          <a:bodyPr/>
          <a:lstStyle/>
          <a:p>
            <a:r>
              <a:rPr lang="de-DE"/>
              <a:t>Warum </a:t>
            </a:r>
            <a:r>
              <a:rPr lang="de-DE" err="1"/>
              <a:t>Machine</a:t>
            </a:r>
            <a:r>
              <a:rPr lang="de-DE"/>
              <a:t> Learning?</a:t>
            </a:r>
            <a:endParaRPr lang="en-GB"/>
          </a:p>
        </p:txBody>
      </p:sp>
      <p:sp>
        <p:nvSpPr>
          <p:cNvPr id="6" name="Textplatzhalter 5">
            <a:extLst>
              <a:ext uri="{FF2B5EF4-FFF2-40B4-BE49-F238E27FC236}">
                <a16:creationId xmlns:a16="http://schemas.microsoft.com/office/drawing/2014/main" id="{74B2C1F0-D03E-4E64-9171-B43A617B20FE}"/>
              </a:ext>
            </a:extLst>
          </p:cNvPr>
          <p:cNvSpPr>
            <a:spLocks noGrp="1"/>
          </p:cNvSpPr>
          <p:nvPr>
            <p:ph type="body" sz="quarter" idx="14"/>
          </p:nvPr>
        </p:nvSpPr>
        <p:spPr/>
        <p:txBody>
          <a:bodyPr/>
          <a:lstStyle/>
          <a:p>
            <a:r>
              <a:rPr lang="de-DE" dirty="0"/>
              <a:t>Motivation – Spam Filter</a:t>
            </a:r>
          </a:p>
          <a:p>
            <a:endParaRPr lang="en-GB" dirty="0"/>
          </a:p>
        </p:txBody>
      </p:sp>
      <p:sp>
        <p:nvSpPr>
          <p:cNvPr id="7" name="Fußzeilenplatzhalter 6">
            <a:extLst>
              <a:ext uri="{FF2B5EF4-FFF2-40B4-BE49-F238E27FC236}">
                <a16:creationId xmlns:a16="http://schemas.microsoft.com/office/drawing/2014/main" id="{3DDB0FEE-6B9B-4E6C-BAC1-5B93BFA6B28A}"/>
              </a:ext>
            </a:extLst>
          </p:cNvPr>
          <p:cNvSpPr>
            <a:spLocks noGrp="1"/>
          </p:cNvSpPr>
          <p:nvPr>
            <p:ph type="ftr" sz="quarter" idx="3"/>
          </p:nvPr>
        </p:nvSpPr>
        <p:spPr/>
        <p:txBody>
          <a:bodyPr/>
          <a:lstStyle/>
          <a:p>
            <a:r>
              <a:rPr lang="de-DE"/>
              <a:t>GfU-Schulung Machine Learning mit Python| September 2022</a:t>
            </a:r>
            <a:endParaRPr lang="de-DE" b="1"/>
          </a:p>
        </p:txBody>
      </p:sp>
      <p:pic>
        <p:nvPicPr>
          <p:cNvPr id="8" name="Grafik 7">
            <a:extLst>
              <a:ext uri="{FF2B5EF4-FFF2-40B4-BE49-F238E27FC236}">
                <a16:creationId xmlns:a16="http://schemas.microsoft.com/office/drawing/2014/main" id="{4357FD63-DE6B-44B3-9B03-130479A21181}"/>
              </a:ext>
            </a:extLst>
          </p:cNvPr>
          <p:cNvPicPr>
            <a:picLocks noChangeAspect="1"/>
          </p:cNvPicPr>
          <p:nvPr/>
        </p:nvPicPr>
        <p:blipFill>
          <a:blip r:embed="rId3"/>
          <a:stretch>
            <a:fillRect/>
          </a:stretch>
        </p:blipFill>
        <p:spPr>
          <a:xfrm>
            <a:off x="734069" y="2290652"/>
            <a:ext cx="4031575" cy="2299667"/>
          </a:xfrm>
          <a:prstGeom prst="rect">
            <a:avLst/>
          </a:prstGeom>
        </p:spPr>
      </p:pic>
      <p:pic>
        <p:nvPicPr>
          <p:cNvPr id="9" name="Grafik 8">
            <a:extLst>
              <a:ext uri="{FF2B5EF4-FFF2-40B4-BE49-F238E27FC236}">
                <a16:creationId xmlns:a16="http://schemas.microsoft.com/office/drawing/2014/main" id="{C94BB2B7-8B77-4D81-A1BD-41AA84D3D12E}"/>
              </a:ext>
            </a:extLst>
          </p:cNvPr>
          <p:cNvPicPr>
            <a:picLocks noChangeAspect="1"/>
          </p:cNvPicPr>
          <p:nvPr/>
        </p:nvPicPr>
        <p:blipFill>
          <a:blip r:embed="rId4"/>
          <a:stretch>
            <a:fillRect/>
          </a:stretch>
        </p:blipFill>
        <p:spPr>
          <a:xfrm>
            <a:off x="6727642" y="2373929"/>
            <a:ext cx="3647718" cy="2216390"/>
          </a:xfrm>
          <a:prstGeom prst="rect">
            <a:avLst/>
          </a:prstGeom>
        </p:spPr>
      </p:pic>
      <p:sp>
        <p:nvSpPr>
          <p:cNvPr id="10" name="Textfeld 9">
            <a:extLst>
              <a:ext uri="{FF2B5EF4-FFF2-40B4-BE49-F238E27FC236}">
                <a16:creationId xmlns:a16="http://schemas.microsoft.com/office/drawing/2014/main" id="{8D095443-C044-4449-938D-6F10175BB319}"/>
              </a:ext>
            </a:extLst>
          </p:cNvPr>
          <p:cNvSpPr txBox="1"/>
          <p:nvPr/>
        </p:nvSpPr>
        <p:spPr>
          <a:xfrm>
            <a:off x="1335598" y="4758693"/>
            <a:ext cx="2828515" cy="830997"/>
          </a:xfrm>
          <a:prstGeom prst="rect">
            <a:avLst/>
          </a:prstGeom>
          <a:noFill/>
        </p:spPr>
        <p:txBody>
          <a:bodyPr wrap="square" rtlCol="0">
            <a:spAutoFit/>
          </a:bodyPr>
          <a:lstStyle/>
          <a:p>
            <a:r>
              <a:rPr lang="de-DE" b="1" dirty="0"/>
              <a:t>Traditioneller Ansatz</a:t>
            </a:r>
          </a:p>
          <a:p>
            <a:pPr marL="285750" indent="-285750">
              <a:buFontTx/>
              <a:buChar char="-"/>
            </a:pPr>
            <a:r>
              <a:rPr lang="de-DE" dirty="0"/>
              <a:t>Komplex, </a:t>
            </a:r>
            <a:r>
              <a:rPr lang="de-DE" dirty="0" err="1"/>
              <a:t>hard</a:t>
            </a:r>
            <a:r>
              <a:rPr lang="de-DE" dirty="0"/>
              <a:t>-codiert</a:t>
            </a:r>
          </a:p>
          <a:p>
            <a:pPr marL="285750" indent="-285750">
              <a:buFontTx/>
              <a:buChar char="-"/>
            </a:pPr>
            <a:r>
              <a:rPr lang="de-DE" dirty="0"/>
              <a:t>Schwer zu warten</a:t>
            </a:r>
          </a:p>
        </p:txBody>
      </p:sp>
      <p:sp>
        <p:nvSpPr>
          <p:cNvPr id="11" name="Textfeld 10">
            <a:extLst>
              <a:ext uri="{FF2B5EF4-FFF2-40B4-BE49-F238E27FC236}">
                <a16:creationId xmlns:a16="http://schemas.microsoft.com/office/drawing/2014/main" id="{FFADEABE-31E7-4B18-BE07-23F8614D74B6}"/>
              </a:ext>
            </a:extLst>
          </p:cNvPr>
          <p:cNvSpPr txBox="1"/>
          <p:nvPr/>
        </p:nvSpPr>
        <p:spPr>
          <a:xfrm>
            <a:off x="6727642" y="4753455"/>
            <a:ext cx="3597460" cy="830997"/>
          </a:xfrm>
          <a:prstGeom prst="rect">
            <a:avLst/>
          </a:prstGeom>
          <a:noFill/>
        </p:spPr>
        <p:txBody>
          <a:bodyPr wrap="none" rtlCol="0">
            <a:spAutoFit/>
          </a:bodyPr>
          <a:lstStyle/>
          <a:p>
            <a:r>
              <a:rPr lang="de-DE" b="1" dirty="0" err="1"/>
              <a:t>Machine</a:t>
            </a:r>
            <a:r>
              <a:rPr lang="de-DE" b="1" dirty="0"/>
              <a:t> </a:t>
            </a:r>
            <a:r>
              <a:rPr lang="de-DE" b="1" dirty="0" err="1"/>
              <a:t>learning</a:t>
            </a:r>
            <a:r>
              <a:rPr lang="de-DE" b="1" dirty="0"/>
              <a:t> Ansatz</a:t>
            </a:r>
          </a:p>
          <a:p>
            <a:pPr marL="285750" indent="-285750">
              <a:buFontTx/>
              <a:buChar char="-"/>
            </a:pPr>
            <a:r>
              <a:rPr lang="de-DE" dirty="0"/>
              <a:t>Automatisches lernen aus Daten</a:t>
            </a:r>
          </a:p>
          <a:p>
            <a:pPr marL="285750" indent="-285750">
              <a:buFontTx/>
              <a:buChar char="-"/>
            </a:pPr>
            <a:r>
              <a:rPr lang="de-DE" dirty="0"/>
              <a:t>Automatisches </a:t>
            </a:r>
            <a:r>
              <a:rPr lang="de-DE" dirty="0" err="1"/>
              <a:t>re</a:t>
            </a:r>
            <a:r>
              <a:rPr lang="de-DE" dirty="0"/>
              <a:t>-trainieren</a:t>
            </a:r>
          </a:p>
        </p:txBody>
      </p:sp>
    </p:spTree>
    <p:extLst>
      <p:ext uri="{BB962C8B-B14F-4D97-AF65-F5344CB8AC3E}">
        <p14:creationId xmlns:p14="http://schemas.microsoft.com/office/powerpoint/2010/main" val="179755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C3CA35A-1BFF-4F8D-BD37-953336C31628}"/>
              </a:ext>
            </a:extLst>
          </p:cNvPr>
          <p:cNvSpPr>
            <a:spLocks noGrp="1"/>
          </p:cNvSpPr>
          <p:nvPr>
            <p:ph idx="1"/>
          </p:nvPr>
        </p:nvSpPr>
        <p:spPr/>
        <p:txBody>
          <a:bodyPr/>
          <a:lstStyle/>
          <a:p>
            <a:r>
              <a:rPr lang="de-DE" sz="2000" b="0" dirty="0" err="1"/>
              <a:t>Machine</a:t>
            </a:r>
            <a:r>
              <a:rPr lang="de-DE" sz="2000" b="0" dirty="0"/>
              <a:t> Learning bringt im Vergleich zu traditionellen Software Systemen </a:t>
            </a:r>
            <a:r>
              <a:rPr lang="de-DE" sz="2000" b="1" dirty="0"/>
              <a:t>neue Herausforderungen</a:t>
            </a:r>
            <a:r>
              <a:rPr lang="de-DE" sz="2000" b="0" dirty="0"/>
              <a:t> mit sich:</a:t>
            </a:r>
          </a:p>
          <a:p>
            <a:pPr marL="848700" indent="-285750">
              <a:spcBef>
                <a:spcPts val="600"/>
              </a:spcBef>
              <a:buFont typeface="Arial" panose="020B0604020202020204" pitchFamily="34" charset="0"/>
              <a:buChar char="•"/>
            </a:pPr>
            <a:r>
              <a:rPr lang="de-DE" sz="1600" b="0" dirty="0"/>
              <a:t>Unzureichende Trainingsdaten</a:t>
            </a:r>
          </a:p>
          <a:p>
            <a:pPr marL="848700" indent="-285750">
              <a:buFont typeface="Arial" panose="020B0604020202020204" pitchFamily="34" charset="0"/>
              <a:buChar char="•"/>
            </a:pPr>
            <a:r>
              <a:rPr lang="de-DE" sz="1600" dirty="0"/>
              <a:t>Trainingsdaten sind nicht repräsentativ (Sampling Bias)</a:t>
            </a:r>
          </a:p>
          <a:p>
            <a:pPr marL="848700" indent="-285750">
              <a:buFont typeface="Arial" panose="020B0604020202020204" pitchFamily="34" charset="0"/>
              <a:buChar char="•"/>
            </a:pPr>
            <a:r>
              <a:rPr lang="de-DE" sz="1600" b="0" dirty="0"/>
              <a:t>Schlechte Datenqualit</a:t>
            </a:r>
            <a:r>
              <a:rPr lang="de-DE" sz="1600" dirty="0"/>
              <a:t>ät (Fehlwerte </a:t>
            </a:r>
            <a:r>
              <a:rPr lang="de-DE" sz="1600" dirty="0">
                <a:sym typeface="Wingdings" panose="05000000000000000000" pitchFamily="2" charset="2"/>
              </a:rPr>
              <a:t> oder Fehlwerte, die nicht als solche erkennbar sind Bsp.: als „</a:t>
            </a:r>
            <a:r>
              <a:rPr lang="de-DE" sz="1600" dirty="0" err="1">
                <a:sym typeface="Wingdings" panose="05000000000000000000" pitchFamily="2" charset="2"/>
              </a:rPr>
              <a:t>unknown</a:t>
            </a:r>
            <a:r>
              <a:rPr lang="de-DE" sz="1600" dirty="0">
                <a:sym typeface="Wingdings" panose="05000000000000000000" pitchFamily="2" charset="2"/>
              </a:rPr>
              <a:t>“ gekennzeichnet)</a:t>
            </a:r>
          </a:p>
          <a:p>
            <a:pPr marL="848700" indent="-285750">
              <a:buFont typeface="Arial" panose="020B0604020202020204" pitchFamily="34" charset="0"/>
              <a:buChar char="•"/>
            </a:pPr>
            <a:r>
              <a:rPr lang="de-DE" sz="1600" b="0" dirty="0">
                <a:sym typeface="Wingdings" panose="05000000000000000000" pitchFamily="2" charset="2"/>
              </a:rPr>
              <a:t>Irrelevante oder unzureichende Features</a:t>
            </a:r>
          </a:p>
          <a:p>
            <a:pPr marL="848700" indent="-285750">
              <a:buFont typeface="Arial" panose="020B0604020202020204" pitchFamily="34" charset="0"/>
              <a:buChar char="•"/>
            </a:pPr>
            <a:r>
              <a:rPr lang="de-DE" sz="1600" dirty="0" err="1">
                <a:sym typeface="Wingdings" panose="05000000000000000000" pitchFamily="2" charset="2"/>
              </a:rPr>
              <a:t>Overfitting</a:t>
            </a:r>
            <a:r>
              <a:rPr lang="de-DE" sz="1600" dirty="0">
                <a:sym typeface="Wingdings" panose="05000000000000000000" pitchFamily="2" charset="2"/>
              </a:rPr>
              <a:t>  grundlegendes Problem ist Bias/</a:t>
            </a:r>
            <a:r>
              <a:rPr lang="de-DE" sz="1600" dirty="0" err="1">
                <a:sym typeface="Wingdings" panose="05000000000000000000" pitchFamily="2" charset="2"/>
              </a:rPr>
              <a:t>Variance</a:t>
            </a:r>
            <a:r>
              <a:rPr lang="de-DE" sz="1600" dirty="0">
                <a:sym typeface="Wingdings" panose="05000000000000000000" pitchFamily="2" charset="2"/>
              </a:rPr>
              <a:t> Trade-Off</a:t>
            </a:r>
          </a:p>
          <a:p>
            <a:pPr marL="848700" indent="-285750">
              <a:buFont typeface="Arial" panose="020B0604020202020204" pitchFamily="34" charset="0"/>
              <a:buChar char="•"/>
            </a:pPr>
            <a:r>
              <a:rPr lang="de-DE" sz="1600" dirty="0">
                <a:sym typeface="Wingdings" panose="05000000000000000000" pitchFamily="2" charset="2"/>
              </a:rPr>
              <a:t>Generell gilt </a:t>
            </a:r>
            <a:r>
              <a:rPr lang="de-DE" sz="1600" b="1" dirty="0">
                <a:sym typeface="Wingdings" panose="05000000000000000000" pitchFamily="2" charset="2"/>
              </a:rPr>
              <a:t>„</a:t>
            </a:r>
            <a:r>
              <a:rPr lang="de-DE" sz="1600" b="1" dirty="0" err="1">
                <a:sym typeface="Wingdings" panose="05000000000000000000" pitchFamily="2" charset="2"/>
              </a:rPr>
              <a:t>Garbage</a:t>
            </a:r>
            <a:r>
              <a:rPr lang="de-DE" sz="1600" b="1" dirty="0">
                <a:sym typeface="Wingdings" panose="05000000000000000000" pitchFamily="2" charset="2"/>
              </a:rPr>
              <a:t> in, </a:t>
            </a:r>
            <a:r>
              <a:rPr lang="de-DE" sz="1600" b="1" dirty="0" err="1">
                <a:sym typeface="Wingdings" panose="05000000000000000000" pitchFamily="2" charset="2"/>
              </a:rPr>
              <a:t>garbage</a:t>
            </a:r>
            <a:r>
              <a:rPr lang="de-DE" sz="1600" b="1" dirty="0">
                <a:sym typeface="Wingdings" panose="05000000000000000000" pitchFamily="2" charset="2"/>
              </a:rPr>
              <a:t> out“</a:t>
            </a:r>
            <a:r>
              <a:rPr lang="de-DE" sz="1600" dirty="0">
                <a:sym typeface="Wingdings" panose="05000000000000000000" pitchFamily="2" charset="2"/>
              </a:rPr>
              <a:t>! </a:t>
            </a:r>
          </a:p>
          <a:p>
            <a:pPr marL="562950"/>
            <a:r>
              <a:rPr lang="de-DE" sz="1600" b="0" dirty="0">
                <a:sym typeface="Wingdings" panose="05000000000000000000" pitchFamily="2" charset="2"/>
              </a:rPr>
              <a:t>	 Besonders bei der Automatisierung von Geschäftsentscheidungen</a:t>
            </a:r>
          </a:p>
          <a:p>
            <a:pPr marL="848700" indent="-285750">
              <a:buFont typeface="Arial" panose="020B0604020202020204" pitchFamily="34" charset="0"/>
              <a:buChar char="•"/>
            </a:pPr>
            <a:r>
              <a:rPr lang="de-DE" sz="1600" b="0" dirty="0">
                <a:sym typeface="Wingdings" panose="05000000000000000000" pitchFamily="2" charset="2"/>
              </a:rPr>
              <a:t>Schwerere Interpretierbarkeit mancher Algorithmen</a:t>
            </a:r>
          </a:p>
          <a:p>
            <a:endParaRPr lang="en-GB" dirty="0"/>
          </a:p>
        </p:txBody>
      </p:sp>
      <p:sp>
        <p:nvSpPr>
          <p:cNvPr id="3" name="Textplatzhalter 2">
            <a:extLst>
              <a:ext uri="{FF2B5EF4-FFF2-40B4-BE49-F238E27FC236}">
                <a16:creationId xmlns:a16="http://schemas.microsoft.com/office/drawing/2014/main" id="{5E63D7D5-AC07-4992-A95B-BF4C5A6FE5C1}"/>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17F456A4-F1A8-4CCB-B2A7-17F9A603A17B}"/>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Herausforderungen </a:t>
            </a:r>
            <a:r>
              <a:rPr lang="de-DE" dirty="0" err="1"/>
              <a:t>Machine</a:t>
            </a:r>
            <a:r>
              <a:rPr lang="de-DE" dirty="0"/>
              <a:t> Learning</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September 2022</a:t>
            </a:r>
            <a:endParaRPr lang="de-DE" b="1"/>
          </a:p>
        </p:txBody>
      </p:sp>
    </p:spTree>
    <p:extLst>
      <p:ext uri="{BB962C8B-B14F-4D97-AF65-F5344CB8AC3E}">
        <p14:creationId xmlns:p14="http://schemas.microsoft.com/office/powerpoint/2010/main" val="3097341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F6B73-AD51-41A1-9C92-C172FF2401E2}"/>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D5C94017-1035-43B3-A088-A02CF3C19932}"/>
              </a:ext>
            </a:extLst>
          </p:cNvPr>
          <p:cNvSpPr>
            <a:spLocks noGrp="1"/>
          </p:cNvSpPr>
          <p:nvPr>
            <p:ph type="body" sz="quarter" idx="13"/>
          </p:nvPr>
        </p:nvSpPr>
        <p:spPr/>
        <p:txBody>
          <a:bodyPr/>
          <a:lstStyle/>
          <a:p>
            <a:r>
              <a:rPr lang="de-DE" sz="900" dirty="0"/>
              <a:t>Warum nutzt </a:t>
            </a:r>
            <a:r>
              <a:rPr lang="de-DE" dirty="0"/>
              <a:t>man</a:t>
            </a:r>
            <a:r>
              <a:rPr lang="de-DE" sz="900" dirty="0"/>
              <a:t> </a:t>
            </a:r>
            <a:r>
              <a:rPr lang="de-DE" sz="900" dirty="0" err="1"/>
              <a:t>Machine</a:t>
            </a:r>
            <a:r>
              <a:rPr lang="de-DE" sz="900" dirty="0"/>
              <a:t> Learning?</a:t>
            </a:r>
          </a:p>
          <a:p>
            <a:endParaRPr lang="en-US" dirty="0"/>
          </a:p>
          <a:p>
            <a:endParaRPr lang="en-US" dirty="0"/>
          </a:p>
        </p:txBody>
      </p:sp>
      <p:sp>
        <p:nvSpPr>
          <p:cNvPr id="4" name="Text Placeholder 3">
            <a:extLst>
              <a:ext uri="{FF2B5EF4-FFF2-40B4-BE49-F238E27FC236}">
                <a16:creationId xmlns:a16="http://schemas.microsoft.com/office/drawing/2014/main" id="{999B5E72-AF15-4DFC-8968-F0059DE7C42D}"/>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485D5284-4A61-4385-AB0F-82E7B4693F13}"/>
              </a:ext>
            </a:extLst>
          </p:cNvPr>
          <p:cNvSpPr>
            <a:spLocks noGrp="1"/>
          </p:cNvSpPr>
          <p:nvPr>
            <p:ph type="title"/>
          </p:nvPr>
        </p:nvSpPr>
        <p:spPr/>
        <p:txBody>
          <a:bodyPr/>
          <a:lstStyle/>
          <a:p>
            <a:r>
              <a:rPr lang="de-DE" dirty="0"/>
              <a:t>Wie sehen unsere "Daten" aus?</a:t>
            </a:r>
            <a:endParaRPr lang="en-US" dirty="0"/>
          </a:p>
        </p:txBody>
      </p:sp>
      <p:sp>
        <p:nvSpPr>
          <p:cNvPr id="6" name="Text Placeholder 5">
            <a:extLst>
              <a:ext uri="{FF2B5EF4-FFF2-40B4-BE49-F238E27FC236}">
                <a16:creationId xmlns:a16="http://schemas.microsoft.com/office/drawing/2014/main" id="{D296482B-9DED-4A18-BE2D-6FA483FCE7FD}"/>
              </a:ext>
            </a:extLst>
          </p:cNvPr>
          <p:cNvSpPr>
            <a:spLocks noGrp="1"/>
          </p:cNvSpPr>
          <p:nvPr>
            <p:ph type="body" sz="quarter" idx="14"/>
          </p:nvPr>
        </p:nvSpPr>
        <p:spPr/>
        <p:txBody>
          <a:bodyPr/>
          <a:lstStyle/>
          <a:p>
            <a:endParaRPr lang="en-US"/>
          </a:p>
        </p:txBody>
      </p:sp>
      <p:pic>
        <p:nvPicPr>
          <p:cNvPr id="8" name="Picture 10">
            <a:extLst>
              <a:ext uri="{FF2B5EF4-FFF2-40B4-BE49-F238E27FC236}">
                <a16:creationId xmlns:a16="http://schemas.microsoft.com/office/drawing/2014/main" id="{ABB84230-3860-4FBB-97F0-B865DD7AE1C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17472" y="1776339"/>
            <a:ext cx="7286597" cy="455412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92503D01-57AE-46A2-88E7-1343C853795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3928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ihandform 2">
            <a:extLst>
              <a:ext uri="{FF2B5EF4-FFF2-40B4-BE49-F238E27FC236}">
                <a16:creationId xmlns:a16="http://schemas.microsoft.com/office/drawing/2014/main" id="{64DA256E-4791-4243-8191-308D9A146CD8}"/>
              </a:ext>
            </a:extLst>
          </p:cNvPr>
          <p:cNvSpPr/>
          <p:nvPr/>
        </p:nvSpPr>
        <p:spPr>
          <a:xfrm flipH="1" flipV="1">
            <a:off x="1398984" y="1172026"/>
            <a:ext cx="9394032" cy="4354204"/>
          </a:xfrm>
          <a:custGeom>
            <a:avLst/>
            <a:gdLst>
              <a:gd name="connsiteX0" fmla="*/ 9291638 w 9291638"/>
              <a:gd name="connsiteY0" fmla="*/ 5097152 h 5097152"/>
              <a:gd name="connsiteX1" fmla="*/ 0 w 9291638"/>
              <a:gd name="connsiteY1" fmla="*/ 5097152 h 5097152"/>
              <a:gd name="connsiteX2" fmla="*/ 0 w 9291638"/>
              <a:gd name="connsiteY2" fmla="*/ 859991 h 5097152"/>
              <a:gd name="connsiteX3" fmla="*/ 0 w 9291638"/>
              <a:gd name="connsiteY3" fmla="*/ 724724 h 5097152"/>
              <a:gd name="connsiteX4" fmla="*/ 0 w 9291638"/>
              <a:gd name="connsiteY4" fmla="*/ 0 h 5097152"/>
              <a:gd name="connsiteX5" fmla="*/ 740475 w 9291638"/>
              <a:gd name="connsiteY5" fmla="*/ 724724 h 5097152"/>
              <a:gd name="connsiteX6" fmla="*/ 9291638 w 9291638"/>
              <a:gd name="connsiteY6" fmla="*/ 724724 h 50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1638" h="5097152">
                <a:moveTo>
                  <a:pt x="9291638" y="5097152"/>
                </a:moveTo>
                <a:lnTo>
                  <a:pt x="0" y="5097152"/>
                </a:lnTo>
                <a:lnTo>
                  <a:pt x="0" y="859991"/>
                </a:lnTo>
                <a:lnTo>
                  <a:pt x="0" y="724724"/>
                </a:lnTo>
                <a:lnTo>
                  <a:pt x="0" y="0"/>
                </a:lnTo>
                <a:lnTo>
                  <a:pt x="740475" y="724724"/>
                </a:lnTo>
                <a:lnTo>
                  <a:pt x="9291638" y="72472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l"/>
            <a:endParaRPr lang="de-DE" sz="1100" err="1">
              <a:solidFill>
                <a:schemeClr val="tx1"/>
              </a:solidFill>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492207" y="2079524"/>
            <a:ext cx="7197213" cy="1917290"/>
          </a:xfrm>
          <a:prstGeom prst="rect">
            <a:avLst/>
          </a:prstGeom>
        </p:spPr>
        <p:txBody>
          <a:bodyPr vert="horz" wrap="square" lIns="0" tIns="0" rIns="0" bIns="0" rtlCol="0">
            <a:noAutofit/>
          </a:bodyPr>
          <a:lstStyle/>
          <a:p>
            <a:r>
              <a:rPr lang="de-DE" sz="4000" b="1" dirty="0">
                <a:latin typeface="Bandeins Strange" pitchFamily="2" charset="0"/>
              </a:rPr>
              <a:t>Data Science, </a:t>
            </a:r>
            <a:r>
              <a:rPr lang="de-DE" sz="4000" b="1" dirty="0" err="1">
                <a:latin typeface="Bandeins Strange" pitchFamily="2" charset="0"/>
              </a:rPr>
              <a:t>Machine</a:t>
            </a:r>
            <a:r>
              <a:rPr lang="de-DE" sz="4000" b="1" dirty="0">
                <a:latin typeface="Bandeins Strange" pitchFamily="2" charset="0"/>
              </a:rPr>
              <a:t> Learning, </a:t>
            </a:r>
            <a:r>
              <a:rPr lang="de-DE" sz="4000" b="1" dirty="0" err="1">
                <a:latin typeface="Bandeins Strange" pitchFamily="2" charset="0"/>
              </a:rPr>
              <a:t>Artificial</a:t>
            </a:r>
            <a:r>
              <a:rPr lang="de-DE" sz="4000" b="1" dirty="0">
                <a:latin typeface="Bandeins Strange" pitchFamily="2" charset="0"/>
              </a:rPr>
              <a:t> </a:t>
            </a:r>
            <a:r>
              <a:rPr lang="de-DE" sz="4000" b="1" dirty="0" err="1">
                <a:latin typeface="Bandeins Strange" pitchFamily="2" charset="0"/>
              </a:rPr>
              <a:t>Intelligence</a:t>
            </a:r>
            <a:r>
              <a:rPr lang="de-DE" sz="4000" b="1" dirty="0">
                <a:latin typeface="Bandeins Strange" pitchFamily="2" charset="0"/>
              </a:rPr>
              <a:t>: Was ist der Unterschied?</a:t>
            </a:r>
          </a:p>
          <a:p>
            <a:pPr algn="l"/>
            <a:endParaRPr lang="de-DE" sz="4000" b="1" dirty="0">
              <a:latin typeface="Bandeins Strange" pitchFamily="2" charset="0"/>
            </a:endParaRPr>
          </a:p>
        </p:txBody>
      </p:sp>
      <p:sp>
        <p:nvSpPr>
          <p:cNvPr id="7" name="Footer Placeholder 5">
            <a:extLst>
              <a:ext uri="{FF2B5EF4-FFF2-40B4-BE49-F238E27FC236}">
                <a16:creationId xmlns:a16="http://schemas.microsoft.com/office/drawing/2014/main" id="{00B47A95-B2E9-4FAE-8AC3-52BC9AC0EBA7}"/>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608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296157-EE00-4471-8D40-25ADC1CDED84}"/>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55E74EF4-561D-406F-A0F0-6B0ED78EB48F}"/>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67E4094-87C2-4C0F-8119-DA131F20B881}"/>
              </a:ext>
            </a:extLst>
          </p:cNvPr>
          <p:cNvSpPr>
            <a:spLocks noGrp="1"/>
          </p:cNvSpPr>
          <p:nvPr>
            <p:ph type="body" sz="quarter" idx="15"/>
          </p:nvPr>
        </p:nvSpPr>
        <p:spPr/>
        <p:txBody>
          <a:bodyPr/>
          <a:lstStyle/>
          <a:p>
            <a:r>
              <a:rPr lang="de-DE" sz="1200" dirty="0"/>
              <a:t>Quelle: </a:t>
            </a:r>
            <a:r>
              <a:rPr lang="en-US" sz="1200" dirty="0"/>
              <a:t>https://www.mygreatlearning.com/blog/difference-data-science-machine-learning-ai/</a:t>
            </a:r>
          </a:p>
          <a:p>
            <a:endParaRPr lang="en-US" sz="1200" dirty="0"/>
          </a:p>
        </p:txBody>
      </p:sp>
      <p:sp>
        <p:nvSpPr>
          <p:cNvPr id="5" name="Title 4">
            <a:extLst>
              <a:ext uri="{FF2B5EF4-FFF2-40B4-BE49-F238E27FC236}">
                <a16:creationId xmlns:a16="http://schemas.microsoft.com/office/drawing/2014/main" id="{AF76731A-D8A3-4117-B181-ABC99709BFB7}"/>
              </a:ext>
            </a:extLst>
          </p:cNvPr>
          <p:cNvSpPr>
            <a:spLocks noGrp="1"/>
          </p:cNvSpPr>
          <p:nvPr>
            <p:ph type="title"/>
          </p:nvPr>
        </p:nvSpPr>
        <p:spPr/>
        <p:txBody>
          <a:bodyPr/>
          <a:lstStyle/>
          <a:p>
            <a:r>
              <a:rPr lang="de-DE" dirty="0"/>
              <a:t>Das Gesamtbild - KI vs. ML vs. DS </a:t>
            </a:r>
            <a:endParaRPr lang="en-US" dirty="0"/>
          </a:p>
        </p:txBody>
      </p:sp>
      <p:sp>
        <p:nvSpPr>
          <p:cNvPr id="6" name="Text Placeholder 5">
            <a:extLst>
              <a:ext uri="{FF2B5EF4-FFF2-40B4-BE49-F238E27FC236}">
                <a16:creationId xmlns:a16="http://schemas.microsoft.com/office/drawing/2014/main" id="{A7AD5EF4-7D4B-4DE4-9379-0078B9D8C6FF}"/>
              </a:ext>
            </a:extLst>
          </p:cNvPr>
          <p:cNvSpPr>
            <a:spLocks noGrp="1"/>
          </p:cNvSpPr>
          <p:nvPr>
            <p:ph type="body" sz="quarter" idx="14"/>
          </p:nvPr>
        </p:nvSpPr>
        <p:spPr/>
        <p:txBody>
          <a:bodyPr/>
          <a:lstStyle/>
          <a:p>
            <a:endParaRPr lang="en-US"/>
          </a:p>
        </p:txBody>
      </p:sp>
      <p:pic>
        <p:nvPicPr>
          <p:cNvPr id="8" name="Grafik 16" descr="Ein Bild, das Screenshot enthält.&#10;&#10;Automatisch generierte Beschreibung">
            <a:extLst>
              <a:ext uri="{FF2B5EF4-FFF2-40B4-BE49-F238E27FC236}">
                <a16:creationId xmlns:a16="http://schemas.microsoft.com/office/drawing/2014/main" id="{43A2409E-FD80-4AC0-9491-EF8402F8D9CD}"/>
              </a:ext>
            </a:extLst>
          </p:cNvPr>
          <p:cNvPicPr>
            <a:picLocks noChangeAspect="1"/>
          </p:cNvPicPr>
          <p:nvPr/>
        </p:nvPicPr>
        <p:blipFill>
          <a:blip r:embed="rId3"/>
          <a:stretch>
            <a:fillRect/>
          </a:stretch>
        </p:blipFill>
        <p:spPr>
          <a:xfrm>
            <a:off x="2813092" y="1243584"/>
            <a:ext cx="6565816" cy="4922266"/>
          </a:xfrm>
          <a:prstGeom prst="rect">
            <a:avLst/>
          </a:prstGeom>
        </p:spPr>
      </p:pic>
      <p:sp>
        <p:nvSpPr>
          <p:cNvPr id="9" name="Footer Placeholder 5">
            <a:extLst>
              <a:ext uri="{FF2B5EF4-FFF2-40B4-BE49-F238E27FC236}">
                <a16:creationId xmlns:a16="http://schemas.microsoft.com/office/drawing/2014/main" id="{5777C548-6CB4-43D1-AE84-0EACB98CDA9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88215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Diagram&#10;&#10;Description automatically generated">
            <a:extLst>
              <a:ext uri="{FF2B5EF4-FFF2-40B4-BE49-F238E27FC236}">
                <a16:creationId xmlns:a16="http://schemas.microsoft.com/office/drawing/2014/main" id="{8DB5F25E-4F89-479E-9EC4-638BE1C8849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151905" y="1763713"/>
            <a:ext cx="7888108" cy="4437061"/>
          </a:xfrm>
          <a:prstGeom prst="rect">
            <a:avLst/>
          </a:prstGeom>
          <a:solidFill>
            <a:srgbClr val="FFFFFF"/>
          </a:solidFill>
        </p:spPr>
      </p:pic>
      <p:sp>
        <p:nvSpPr>
          <p:cNvPr id="11" name="Text Placeholder 2">
            <a:extLst>
              <a:ext uri="{FF2B5EF4-FFF2-40B4-BE49-F238E27FC236}">
                <a16:creationId xmlns:a16="http://schemas.microsoft.com/office/drawing/2014/main" id="{64159296-4D16-607B-AF18-0FA309AF2050}"/>
              </a:ext>
            </a:extLst>
          </p:cNvPr>
          <p:cNvSpPr>
            <a:spLocks noGrp="1"/>
          </p:cNvSpPr>
          <p:nvPr>
            <p:ph type="body" sz="quarter" idx="13"/>
          </p:nvPr>
        </p:nvSpPr>
        <p:spPr>
          <a:xfrm>
            <a:off x="478907" y="365539"/>
            <a:ext cx="4326887" cy="124650"/>
          </a:xfrm>
        </p:spPr>
        <p:txBody>
          <a:bodyPr/>
          <a:lstStyle/>
          <a:p>
            <a:endParaRPr lang="en-US"/>
          </a:p>
        </p:txBody>
      </p:sp>
      <p:sp>
        <p:nvSpPr>
          <p:cNvPr id="13" name="Text Placeholder 3">
            <a:extLst>
              <a:ext uri="{FF2B5EF4-FFF2-40B4-BE49-F238E27FC236}">
                <a16:creationId xmlns:a16="http://schemas.microsoft.com/office/drawing/2014/main" id="{D21A25C3-2EAA-E95B-D8F3-AC506FF4C55C}"/>
              </a:ext>
            </a:extLst>
          </p:cNvPr>
          <p:cNvSpPr>
            <a:spLocks noGrp="1"/>
          </p:cNvSpPr>
          <p:nvPr>
            <p:ph type="body" sz="quarter" idx="15"/>
          </p:nvPr>
        </p:nvSpPr>
        <p:spPr>
          <a:xfrm>
            <a:off x="479505" y="6220275"/>
            <a:ext cx="11229895" cy="215444"/>
          </a:xfrm>
        </p:spPr>
        <p:txBody>
          <a:bodyPr/>
          <a:lstStyle/>
          <a:p>
            <a:endParaRPr lang="en-US"/>
          </a:p>
        </p:txBody>
      </p:sp>
      <p:sp>
        <p:nvSpPr>
          <p:cNvPr id="3" name="Title 2">
            <a:extLst>
              <a:ext uri="{FF2B5EF4-FFF2-40B4-BE49-F238E27FC236}">
                <a16:creationId xmlns:a16="http://schemas.microsoft.com/office/drawing/2014/main" id="{56374686-349B-4E5E-AB9E-BB6FD0DBAAD2}"/>
              </a:ext>
            </a:extLst>
          </p:cNvPr>
          <p:cNvSpPr>
            <a:spLocks noGrp="1"/>
          </p:cNvSpPr>
          <p:nvPr>
            <p:ph type="title"/>
          </p:nvPr>
        </p:nvSpPr>
        <p:spPr>
          <a:xfrm>
            <a:off x="481013" y="555463"/>
            <a:ext cx="11229895" cy="461665"/>
          </a:xfrm>
        </p:spPr>
        <p:txBody>
          <a:bodyPr anchor="t">
            <a:normAutofit/>
          </a:bodyPr>
          <a:lstStyle/>
          <a:p>
            <a:r>
              <a:rPr lang="en-US" dirty="0" err="1"/>
              <a:t>Künstliche</a:t>
            </a:r>
            <a:r>
              <a:rPr lang="en-US" dirty="0"/>
              <a:t> </a:t>
            </a:r>
            <a:r>
              <a:rPr lang="en-US" dirty="0" err="1"/>
              <a:t>Intelligenz</a:t>
            </a:r>
            <a:r>
              <a:rPr lang="en-US" dirty="0"/>
              <a:t> und Machine Learning</a:t>
            </a:r>
          </a:p>
        </p:txBody>
      </p:sp>
      <p:sp>
        <p:nvSpPr>
          <p:cNvPr id="15" name="Text Placeholder 5">
            <a:extLst>
              <a:ext uri="{FF2B5EF4-FFF2-40B4-BE49-F238E27FC236}">
                <a16:creationId xmlns:a16="http://schemas.microsoft.com/office/drawing/2014/main" id="{7D8126CD-861F-5C75-A6CD-124E3A764416}"/>
              </a:ext>
            </a:extLst>
          </p:cNvPr>
          <p:cNvSpPr>
            <a:spLocks noGrp="1"/>
          </p:cNvSpPr>
          <p:nvPr>
            <p:ph type="body" sz="quarter" idx="14"/>
          </p:nvPr>
        </p:nvSpPr>
        <p:spPr>
          <a:xfrm>
            <a:off x="481013" y="1039042"/>
            <a:ext cx="11229894" cy="307777"/>
          </a:xfrm>
        </p:spPr>
        <p:txBody>
          <a:bodyPr/>
          <a:lstStyle/>
          <a:p>
            <a:endParaRPr lang="en-US" dirty="0"/>
          </a:p>
        </p:txBody>
      </p:sp>
      <p:sp>
        <p:nvSpPr>
          <p:cNvPr id="8" name="Footer Placeholder 5">
            <a:extLst>
              <a:ext uri="{FF2B5EF4-FFF2-40B4-BE49-F238E27FC236}">
                <a16:creationId xmlns:a16="http://schemas.microsoft.com/office/drawing/2014/main" id="{692F47AA-7E43-4A46-A3E1-D508C469E053}"/>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56101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1358B9A-8F53-4CC6-8652-F35057230514}"/>
              </a:ext>
            </a:extLst>
          </p:cNvPr>
          <p:cNvSpPr>
            <a:spLocks noGrp="1"/>
          </p:cNvSpPr>
          <p:nvPr>
            <p:ph idx="1"/>
          </p:nvPr>
        </p:nvSpPr>
        <p:spPr/>
        <p:txBody>
          <a:bodyPr/>
          <a:lstStyle/>
          <a:p>
            <a:endParaRPr lang="en-US"/>
          </a:p>
        </p:txBody>
      </p:sp>
      <p:sp>
        <p:nvSpPr>
          <p:cNvPr id="16" name="Text Placeholder 15">
            <a:extLst>
              <a:ext uri="{FF2B5EF4-FFF2-40B4-BE49-F238E27FC236}">
                <a16:creationId xmlns:a16="http://schemas.microsoft.com/office/drawing/2014/main" id="{FC8A6434-69F0-4CF8-9FF2-50489825BE30}"/>
              </a:ext>
            </a:extLst>
          </p:cNvPr>
          <p:cNvSpPr>
            <a:spLocks noGrp="1"/>
          </p:cNvSpPr>
          <p:nvPr>
            <p:ph type="body" sz="quarter" idx="13"/>
          </p:nvPr>
        </p:nvSpPr>
        <p:spPr/>
        <p:txBody>
          <a:bodyPr/>
          <a:lstStyle/>
          <a:p>
            <a:endParaRPr lang="en-US"/>
          </a:p>
        </p:txBody>
      </p:sp>
      <p:sp>
        <p:nvSpPr>
          <p:cNvPr id="17" name="Text Placeholder 16">
            <a:extLst>
              <a:ext uri="{FF2B5EF4-FFF2-40B4-BE49-F238E27FC236}">
                <a16:creationId xmlns:a16="http://schemas.microsoft.com/office/drawing/2014/main" id="{632704C3-BF2A-44E9-8237-FDD96FD22A52}"/>
              </a:ext>
            </a:extLst>
          </p:cNvPr>
          <p:cNvSpPr>
            <a:spLocks noGrp="1"/>
          </p:cNvSpPr>
          <p:nvPr>
            <p:ph type="body" sz="quarter" idx="15"/>
          </p:nvPr>
        </p:nvSpPr>
        <p:spPr/>
        <p:txBody>
          <a:bodyPr/>
          <a:lstStyle/>
          <a:p>
            <a:pPr>
              <a:lnSpc>
                <a:spcPct val="120000"/>
              </a:lnSpc>
              <a:spcAft>
                <a:spcPts val="600"/>
              </a:spcAft>
            </a:pPr>
            <a:r>
              <a:rPr lang="de-DE" sz="1200" dirty="0"/>
              <a:t>Quelle: </a:t>
            </a:r>
            <a:r>
              <a:rPr lang="en-US" sz="1200" dirty="0"/>
              <a:t>https://www.simplilearn.com/data-science-vs-data-analytics-vs-machine-learning-article</a:t>
            </a:r>
          </a:p>
          <a:p>
            <a:pPr>
              <a:lnSpc>
                <a:spcPct val="120000"/>
              </a:lnSpc>
              <a:spcAft>
                <a:spcPts val="600"/>
              </a:spcAft>
            </a:pPr>
            <a:endParaRPr lang="en-US" sz="1200" dirty="0"/>
          </a:p>
          <a:p>
            <a:endParaRPr lang="en-US" sz="1100" dirty="0"/>
          </a:p>
        </p:txBody>
      </p:sp>
      <p:sp>
        <p:nvSpPr>
          <p:cNvPr id="5" name="Title 4">
            <a:extLst>
              <a:ext uri="{FF2B5EF4-FFF2-40B4-BE49-F238E27FC236}">
                <a16:creationId xmlns:a16="http://schemas.microsoft.com/office/drawing/2014/main" id="{1BEB9641-5D9B-4FE0-8F69-FE801D967A6A}"/>
              </a:ext>
            </a:extLst>
          </p:cNvPr>
          <p:cNvSpPr>
            <a:spLocks noGrp="1"/>
          </p:cNvSpPr>
          <p:nvPr>
            <p:ph type="title"/>
          </p:nvPr>
        </p:nvSpPr>
        <p:spPr/>
        <p:txBody>
          <a:bodyPr anchor="t">
            <a:normAutofit/>
          </a:bodyPr>
          <a:lstStyle/>
          <a:p>
            <a:r>
              <a:rPr lang="de-DE" dirty="0"/>
              <a:t>Die benötigten Skills eines Data </a:t>
            </a:r>
            <a:r>
              <a:rPr lang="de-DE" dirty="0" err="1"/>
              <a:t>Scientists</a:t>
            </a:r>
            <a:endParaRPr lang="en-US" dirty="0"/>
          </a:p>
        </p:txBody>
      </p:sp>
      <p:sp>
        <p:nvSpPr>
          <p:cNvPr id="4" name="Text Placeholder 3">
            <a:extLst>
              <a:ext uri="{FF2B5EF4-FFF2-40B4-BE49-F238E27FC236}">
                <a16:creationId xmlns:a16="http://schemas.microsoft.com/office/drawing/2014/main" id="{9812E91D-FBA6-44FE-8FD8-B0CAAE4E7740}"/>
              </a:ext>
            </a:extLst>
          </p:cNvPr>
          <p:cNvSpPr>
            <a:spLocks noGrp="1"/>
          </p:cNvSpPr>
          <p:nvPr>
            <p:ph type="body" sz="quarter" idx="14"/>
          </p:nvPr>
        </p:nvSpPr>
        <p:spPr/>
        <p:txBody>
          <a:bodyPr>
            <a:normAutofit/>
          </a:bodyPr>
          <a:lstStyle/>
          <a:p>
            <a:pPr>
              <a:lnSpc>
                <a:spcPct val="120000"/>
              </a:lnSpc>
              <a:spcAft>
                <a:spcPts val="600"/>
              </a:spcAft>
            </a:pPr>
            <a:endParaRPr lang="en-US" sz="1100" dirty="0"/>
          </a:p>
        </p:txBody>
      </p:sp>
      <p:pic>
        <p:nvPicPr>
          <p:cNvPr id="14" name="Picture 13" descr="Diagram&#10;&#10;Description automatically generated">
            <a:extLst>
              <a:ext uri="{FF2B5EF4-FFF2-40B4-BE49-F238E27FC236}">
                <a16:creationId xmlns:a16="http://schemas.microsoft.com/office/drawing/2014/main" id="{DAD54933-60EE-4BC9-925E-92D7D097DF25}"/>
              </a:ext>
            </a:extLst>
          </p:cNvPr>
          <p:cNvPicPr>
            <a:picLocks noChangeAspect="1"/>
          </p:cNvPicPr>
          <p:nvPr/>
        </p:nvPicPr>
        <p:blipFill rotWithShape="1">
          <a:blip r:embed="rId2"/>
          <a:srcRect l="14765" t="9042" r="11954" b="1"/>
          <a:stretch/>
        </p:blipFill>
        <p:spPr>
          <a:xfrm>
            <a:off x="574798" y="1955719"/>
            <a:ext cx="5075725" cy="3968962"/>
          </a:xfrm>
          <a:prstGeom prst="rect">
            <a:avLst/>
          </a:prstGeom>
          <a:noFill/>
        </p:spPr>
      </p:pic>
      <p:pic>
        <p:nvPicPr>
          <p:cNvPr id="8" name="Inhaltsplatzhalter 5" descr="Ein Bild, das Text enthält.&#10;&#10;Automatisch generierte Beschreibung">
            <a:extLst>
              <a:ext uri="{FF2B5EF4-FFF2-40B4-BE49-F238E27FC236}">
                <a16:creationId xmlns:a16="http://schemas.microsoft.com/office/drawing/2014/main" id="{44C18B97-AA76-432A-9D3C-5D4E529AF1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145" r="2" b="787"/>
          <a:stretch/>
        </p:blipFill>
        <p:spPr>
          <a:xfrm>
            <a:off x="6271703" y="1955719"/>
            <a:ext cx="5430690" cy="3968962"/>
          </a:xfrm>
          <a:prstGeom prst="rect">
            <a:avLst/>
          </a:prstGeom>
          <a:noFill/>
        </p:spPr>
      </p:pic>
      <p:sp>
        <p:nvSpPr>
          <p:cNvPr id="10" name="Footer Placeholder 5">
            <a:extLst>
              <a:ext uri="{FF2B5EF4-FFF2-40B4-BE49-F238E27FC236}">
                <a16:creationId xmlns:a16="http://schemas.microsoft.com/office/drawing/2014/main" id="{521BD665-4375-4CA3-8274-87514BDF694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3500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9B2292-6C1B-4F3B-8956-AF421A21CEA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812E91D-FBA6-44FE-8FD8-B0CAAE4E7740}"/>
              </a:ext>
            </a:extLst>
          </p:cNvPr>
          <p:cNvSpPr>
            <a:spLocks noGrp="1"/>
          </p:cNvSpPr>
          <p:nvPr>
            <p:ph type="body" sz="quarter" idx="15"/>
          </p:nvPr>
        </p:nvSpPr>
        <p:spPr/>
        <p:txBody>
          <a:bodyPr/>
          <a:lstStyle/>
          <a:p>
            <a:r>
              <a:rPr lang="de-DE" sz="1200" dirty="0"/>
              <a:t>Quelle: </a:t>
            </a:r>
            <a:r>
              <a:rPr lang="en-US" sz="1200" dirty="0"/>
              <a:t>https://www.simplilearn.com/data-science-vs-data-analytics-vs-machine-learning-article</a:t>
            </a:r>
          </a:p>
          <a:p>
            <a:endParaRPr lang="en-US" sz="1200" dirty="0"/>
          </a:p>
        </p:txBody>
      </p:sp>
      <p:sp>
        <p:nvSpPr>
          <p:cNvPr id="5" name="Title 4">
            <a:extLst>
              <a:ext uri="{FF2B5EF4-FFF2-40B4-BE49-F238E27FC236}">
                <a16:creationId xmlns:a16="http://schemas.microsoft.com/office/drawing/2014/main" id="{1BEB9641-5D9B-4FE0-8F69-FE801D967A6A}"/>
              </a:ext>
            </a:extLst>
          </p:cNvPr>
          <p:cNvSpPr>
            <a:spLocks noGrp="1"/>
          </p:cNvSpPr>
          <p:nvPr>
            <p:ph type="title"/>
          </p:nvPr>
        </p:nvSpPr>
        <p:spPr/>
        <p:txBody>
          <a:bodyPr/>
          <a:lstStyle/>
          <a:p>
            <a:r>
              <a:rPr lang="de-DE" dirty="0"/>
              <a:t>Die benötigten Skills eines </a:t>
            </a:r>
            <a:r>
              <a:rPr lang="de-DE" dirty="0" err="1"/>
              <a:t>Machine</a:t>
            </a:r>
            <a:r>
              <a:rPr lang="de-DE" dirty="0"/>
              <a:t> Learning Engineers</a:t>
            </a:r>
            <a:endParaRPr lang="en-US" dirty="0"/>
          </a:p>
        </p:txBody>
      </p:sp>
      <p:sp>
        <p:nvSpPr>
          <p:cNvPr id="6" name="Text Placeholder 5">
            <a:extLst>
              <a:ext uri="{FF2B5EF4-FFF2-40B4-BE49-F238E27FC236}">
                <a16:creationId xmlns:a16="http://schemas.microsoft.com/office/drawing/2014/main" id="{191E1D68-392A-4280-944E-8F7310583A34}"/>
              </a:ext>
            </a:extLst>
          </p:cNvPr>
          <p:cNvSpPr>
            <a:spLocks noGrp="1"/>
          </p:cNvSpPr>
          <p:nvPr>
            <p:ph type="body" sz="quarter" idx="14"/>
          </p:nvPr>
        </p:nvSpPr>
        <p:spPr/>
        <p:txBody>
          <a:bodyPr/>
          <a:lstStyle/>
          <a:p>
            <a:endParaRPr lang="en-US"/>
          </a:p>
        </p:txBody>
      </p:sp>
      <p:pic>
        <p:nvPicPr>
          <p:cNvPr id="10" name="Content Placeholder 9" descr="Diagram&#10;&#10;Description automatically generated">
            <a:extLst>
              <a:ext uri="{FF2B5EF4-FFF2-40B4-BE49-F238E27FC236}">
                <a16:creationId xmlns:a16="http://schemas.microsoft.com/office/drawing/2014/main" id="{D054069D-67C8-4CAA-9FDE-61C32E6BCA23}"/>
              </a:ext>
            </a:extLst>
          </p:cNvPr>
          <p:cNvPicPr>
            <a:picLocks noGrp="1" noChangeAspect="1"/>
          </p:cNvPicPr>
          <p:nvPr>
            <p:ph idx="1"/>
          </p:nvPr>
        </p:nvPicPr>
        <p:blipFill>
          <a:blip r:embed="rId2"/>
          <a:stretch>
            <a:fillRect/>
          </a:stretch>
        </p:blipFill>
        <p:spPr>
          <a:xfrm>
            <a:off x="1552104" y="2337322"/>
            <a:ext cx="8838360" cy="2918326"/>
          </a:xfrm>
        </p:spPr>
      </p:pic>
      <p:sp>
        <p:nvSpPr>
          <p:cNvPr id="8" name="Footer Placeholder 5">
            <a:extLst>
              <a:ext uri="{FF2B5EF4-FFF2-40B4-BE49-F238E27FC236}">
                <a16:creationId xmlns:a16="http://schemas.microsoft.com/office/drawing/2014/main" id="{22C57637-D026-4F8A-96E9-A6BCC3C3B97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8655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258554A-137D-B243-B9CE-108CAB3E77DE}"/>
              </a:ext>
            </a:extLst>
          </p:cNvPr>
          <p:cNvSpPr>
            <a:spLocks noGrp="1"/>
          </p:cNvSpPr>
          <p:nvPr>
            <p:ph type="title"/>
          </p:nvPr>
        </p:nvSpPr>
        <p:spPr/>
        <p:txBody>
          <a:bodyPr/>
          <a:lstStyle/>
          <a:p>
            <a:r>
              <a:rPr lang="de-DE" err="1"/>
              <a:t>Exxeta</a:t>
            </a:r>
            <a:r>
              <a:rPr lang="de-DE"/>
              <a:t> in Zahlen</a:t>
            </a:r>
          </a:p>
        </p:txBody>
      </p:sp>
      <p:graphicFrame>
        <p:nvGraphicFramePr>
          <p:cNvPr id="6" name="Tabelle 125">
            <a:extLst>
              <a:ext uri="{FF2B5EF4-FFF2-40B4-BE49-F238E27FC236}">
                <a16:creationId xmlns:a16="http://schemas.microsoft.com/office/drawing/2014/main" id="{A01D2FEF-16E1-BD4E-A1B5-878818276A4E}"/>
              </a:ext>
            </a:extLst>
          </p:cNvPr>
          <p:cNvGraphicFramePr>
            <a:graphicFrameLocks noGrp="1"/>
          </p:cNvGraphicFramePr>
          <p:nvPr/>
        </p:nvGraphicFramePr>
        <p:xfrm>
          <a:off x="636951" y="1725694"/>
          <a:ext cx="6471965" cy="4179528"/>
        </p:xfrm>
        <a:graphic>
          <a:graphicData uri="http://schemas.openxmlformats.org/drawingml/2006/table">
            <a:tbl>
              <a:tblPr firstRow="1" bandRow="1">
                <a:tableStyleId>{5C22544A-7EE6-4342-B048-85BDC9FD1C3A}</a:tableStyleId>
              </a:tblPr>
              <a:tblGrid>
                <a:gridCol w="677522">
                  <a:extLst>
                    <a:ext uri="{9D8B030D-6E8A-4147-A177-3AD203B41FA5}">
                      <a16:colId xmlns:a16="http://schemas.microsoft.com/office/drawing/2014/main" val="774201728"/>
                    </a:ext>
                  </a:extLst>
                </a:gridCol>
                <a:gridCol w="1547229">
                  <a:extLst>
                    <a:ext uri="{9D8B030D-6E8A-4147-A177-3AD203B41FA5}">
                      <a16:colId xmlns:a16="http://schemas.microsoft.com/office/drawing/2014/main" val="3211810286"/>
                    </a:ext>
                  </a:extLst>
                </a:gridCol>
                <a:gridCol w="4247214">
                  <a:extLst>
                    <a:ext uri="{9D8B030D-6E8A-4147-A177-3AD203B41FA5}">
                      <a16:colId xmlns:a16="http://schemas.microsoft.com/office/drawing/2014/main" val="1662014406"/>
                    </a:ext>
                  </a:extLst>
                </a:gridCol>
              </a:tblGrid>
              <a:tr h="1044882">
                <a:tc>
                  <a:txBody>
                    <a:bodyPr/>
                    <a:lstStyle/>
                    <a:p>
                      <a:endParaRPr lang="en-US">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1600" b="1">
                          <a:solidFill>
                            <a:schemeClr val="tx1"/>
                          </a:solidFill>
                        </a:rPr>
                        <a:t>Gegründet</a:t>
                      </a:r>
                      <a:endParaRPr lang="en-US" sz="1600" b="1">
                        <a:solidFill>
                          <a:schemeClr val="tx1"/>
                        </a:solidFill>
                      </a:endParaRPr>
                    </a:p>
                  </a:txBody>
                  <a:tcPr marL="72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1800" b="1">
                          <a:solidFill>
                            <a:schemeClr val="tx1"/>
                          </a:solidFill>
                        </a:rPr>
                        <a:t>2005</a:t>
                      </a:r>
                      <a:endParaRPr lang="en-US" sz="1800" b="1">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5969609"/>
                  </a:ext>
                </a:extLst>
              </a:tr>
              <a:tr h="1044882">
                <a:tc>
                  <a:txBody>
                    <a:bodyPr/>
                    <a:lstStyle/>
                    <a:p>
                      <a:endParaRPr lang="en-US">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1600" b="1">
                          <a:solidFill>
                            <a:schemeClr val="tx1"/>
                          </a:solidFill>
                        </a:rPr>
                        <a:t>Mitarbeitende</a:t>
                      </a:r>
                      <a:endParaRPr lang="en-US" sz="1600" b="1">
                        <a:solidFill>
                          <a:schemeClr val="tx1"/>
                        </a:solidFill>
                      </a:endParaRPr>
                    </a:p>
                  </a:txBody>
                  <a:tcPr marL="72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1800" b="1" dirty="0">
                          <a:solidFill>
                            <a:schemeClr val="tx1"/>
                          </a:solidFill>
                        </a:rPr>
                        <a:t>&gt; 1.100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8655618"/>
                  </a:ext>
                </a:extLst>
              </a:tr>
              <a:tr h="1044882">
                <a:tc>
                  <a:txBody>
                    <a:bodyPr/>
                    <a:lstStyle/>
                    <a:p>
                      <a:endParaRPr lang="de-DE">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de-DE" sz="1600" b="1">
                          <a:solidFill>
                            <a:schemeClr val="tx1"/>
                          </a:solidFill>
                        </a:rPr>
                        <a:t>Umsatz</a:t>
                      </a: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solidFill>
                            <a:schemeClr val="tx1"/>
                          </a:solidFill>
                        </a:rPr>
                        <a:t>&gt; €100M</a:t>
                      </a:r>
                      <a:endParaRPr lang="en-US" sz="1800" b="1" baseline="30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1287078"/>
                  </a:ext>
                </a:extLst>
              </a:tr>
              <a:tr h="1044882">
                <a:tc>
                  <a:txBody>
                    <a:bodyPr/>
                    <a:lstStyle/>
                    <a:p>
                      <a:endParaRPr lang="de-DE">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a:solidFill>
                            <a:schemeClr val="tx1"/>
                          </a:solidFill>
                        </a:rPr>
                        <a:t>Standorte</a:t>
                      </a: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solidFill>
                            <a:schemeClr val="tx1"/>
                          </a:solidFill>
                        </a:rPr>
                        <a:t>13 (D, CH, SK)</a:t>
                      </a:r>
                      <a:endParaRPr lang="en-US" sz="18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394613"/>
                  </a:ext>
                </a:extLst>
              </a:tr>
            </a:tbl>
          </a:graphicData>
        </a:graphic>
      </p:graphicFrame>
      <p:pic>
        <p:nvPicPr>
          <p:cNvPr id="7" name="Grafik 6">
            <a:extLst>
              <a:ext uri="{FF2B5EF4-FFF2-40B4-BE49-F238E27FC236}">
                <a16:creationId xmlns:a16="http://schemas.microsoft.com/office/drawing/2014/main" id="{51015926-E3C1-C64F-BBBD-58C7E5FA3E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837" y="2041510"/>
            <a:ext cx="492489" cy="492489"/>
          </a:xfrm>
          <a:prstGeom prst="rect">
            <a:avLst/>
          </a:prstGeom>
        </p:spPr>
      </p:pic>
      <p:pic>
        <p:nvPicPr>
          <p:cNvPr id="8" name="Grafik 7">
            <a:extLst>
              <a:ext uri="{FF2B5EF4-FFF2-40B4-BE49-F238E27FC236}">
                <a16:creationId xmlns:a16="http://schemas.microsoft.com/office/drawing/2014/main" id="{2F412E6A-49BF-AE44-BA95-1C1568B64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951" y="3084713"/>
            <a:ext cx="492489" cy="492489"/>
          </a:xfrm>
          <a:prstGeom prst="rect">
            <a:avLst/>
          </a:prstGeom>
        </p:spPr>
      </p:pic>
      <p:pic>
        <p:nvPicPr>
          <p:cNvPr id="9" name="Grafik 8">
            <a:extLst>
              <a:ext uri="{FF2B5EF4-FFF2-40B4-BE49-F238E27FC236}">
                <a16:creationId xmlns:a16="http://schemas.microsoft.com/office/drawing/2014/main" id="{3FB95895-15DF-FA4F-AA62-75412BCA0D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951" y="4117126"/>
            <a:ext cx="492489" cy="492489"/>
          </a:xfrm>
          <a:prstGeom prst="rect">
            <a:avLst/>
          </a:prstGeom>
        </p:spPr>
      </p:pic>
      <p:pic>
        <p:nvPicPr>
          <p:cNvPr id="10" name="Grafik 9">
            <a:extLst>
              <a:ext uri="{FF2B5EF4-FFF2-40B4-BE49-F238E27FC236}">
                <a16:creationId xmlns:a16="http://schemas.microsoft.com/office/drawing/2014/main" id="{7F6A7509-8C58-454F-B6C8-69027BABEE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952" y="5085052"/>
            <a:ext cx="492488" cy="492488"/>
          </a:xfrm>
          <a:prstGeom prst="rect">
            <a:avLst/>
          </a:prstGeom>
        </p:spPr>
      </p:pic>
      <p:sp>
        <p:nvSpPr>
          <p:cNvPr id="11" name="Freeform 610">
            <a:extLst>
              <a:ext uri="{FF2B5EF4-FFF2-40B4-BE49-F238E27FC236}">
                <a16:creationId xmlns:a16="http://schemas.microsoft.com/office/drawing/2014/main" id="{95F2C8B4-2B22-AE46-9990-D002FC3E08DD}"/>
              </a:ext>
            </a:extLst>
          </p:cNvPr>
          <p:cNvSpPr>
            <a:spLocks/>
          </p:cNvSpPr>
          <p:nvPr/>
        </p:nvSpPr>
        <p:spPr bwMode="auto">
          <a:xfrm>
            <a:off x="6852277" y="5036194"/>
            <a:ext cx="1486561" cy="1059804"/>
          </a:xfrm>
          <a:custGeom>
            <a:avLst/>
            <a:gdLst>
              <a:gd name="T0" fmla="*/ 123 w 124"/>
              <a:gd name="T1" fmla="*/ 48 h 83"/>
              <a:gd name="T2" fmla="*/ 115 w 124"/>
              <a:gd name="T3" fmla="*/ 59 h 83"/>
              <a:gd name="T4" fmla="*/ 111 w 124"/>
              <a:gd name="T5" fmla="*/ 63 h 83"/>
              <a:gd name="T6" fmla="*/ 99 w 124"/>
              <a:gd name="T7" fmla="*/ 58 h 83"/>
              <a:gd name="T8" fmla="*/ 91 w 124"/>
              <a:gd name="T9" fmla="*/ 56 h 83"/>
              <a:gd name="T10" fmla="*/ 88 w 124"/>
              <a:gd name="T11" fmla="*/ 67 h 83"/>
              <a:gd name="T12" fmla="*/ 80 w 124"/>
              <a:gd name="T13" fmla="*/ 78 h 83"/>
              <a:gd name="T14" fmla="*/ 71 w 124"/>
              <a:gd name="T15" fmla="*/ 61 h 83"/>
              <a:gd name="T16" fmla="*/ 66 w 124"/>
              <a:gd name="T17" fmla="*/ 49 h 83"/>
              <a:gd name="T18" fmla="*/ 62 w 124"/>
              <a:gd name="T19" fmla="*/ 61 h 83"/>
              <a:gd name="T20" fmla="*/ 43 w 124"/>
              <a:gd name="T21" fmla="*/ 70 h 83"/>
              <a:gd name="T22" fmla="*/ 29 w 124"/>
              <a:gd name="T23" fmla="*/ 69 h 83"/>
              <a:gd name="T24" fmla="*/ 32 w 124"/>
              <a:gd name="T25" fmla="*/ 68 h 83"/>
              <a:gd name="T26" fmla="*/ 26 w 124"/>
              <a:gd name="T27" fmla="*/ 62 h 83"/>
              <a:gd name="T28" fmla="*/ 26 w 124"/>
              <a:gd name="T29" fmla="*/ 55 h 83"/>
              <a:gd name="T30" fmla="*/ 24 w 124"/>
              <a:gd name="T31" fmla="*/ 49 h 83"/>
              <a:gd name="T32" fmla="*/ 16 w 124"/>
              <a:gd name="T33" fmla="*/ 51 h 83"/>
              <a:gd name="T34" fmla="*/ 10 w 124"/>
              <a:gd name="T35" fmla="*/ 56 h 83"/>
              <a:gd name="T36" fmla="*/ 2 w 124"/>
              <a:gd name="T37" fmla="*/ 58 h 83"/>
              <a:gd name="T38" fmla="*/ 6 w 124"/>
              <a:gd name="T39" fmla="*/ 52 h 83"/>
              <a:gd name="T40" fmla="*/ 7 w 124"/>
              <a:gd name="T41" fmla="*/ 47 h 83"/>
              <a:gd name="T42" fmla="*/ 10 w 124"/>
              <a:gd name="T43" fmla="*/ 39 h 83"/>
              <a:gd name="T44" fmla="*/ 19 w 124"/>
              <a:gd name="T45" fmla="*/ 34 h 83"/>
              <a:gd name="T46" fmla="*/ 21 w 124"/>
              <a:gd name="T47" fmla="*/ 26 h 83"/>
              <a:gd name="T48" fmla="*/ 26 w 124"/>
              <a:gd name="T49" fmla="*/ 23 h 83"/>
              <a:gd name="T50" fmla="*/ 32 w 124"/>
              <a:gd name="T51" fmla="*/ 17 h 83"/>
              <a:gd name="T52" fmla="*/ 36 w 124"/>
              <a:gd name="T53" fmla="*/ 11 h 83"/>
              <a:gd name="T54" fmla="*/ 41 w 124"/>
              <a:gd name="T55" fmla="*/ 6 h 83"/>
              <a:gd name="T56" fmla="*/ 47 w 124"/>
              <a:gd name="T57" fmla="*/ 9 h 83"/>
              <a:gd name="T58" fmla="*/ 62 w 124"/>
              <a:gd name="T59" fmla="*/ 8 h 83"/>
              <a:gd name="T60" fmla="*/ 75 w 124"/>
              <a:gd name="T61" fmla="*/ 3 h 83"/>
              <a:gd name="T62" fmla="*/ 91 w 124"/>
              <a:gd name="T63" fmla="*/ 6 h 83"/>
              <a:gd name="T64" fmla="*/ 105 w 124"/>
              <a:gd name="T65" fmla="*/ 16 h 83"/>
              <a:gd name="T66" fmla="*/ 102 w 124"/>
              <a:gd name="T67" fmla="*/ 34 h 83"/>
              <a:gd name="T68" fmla="*/ 123 w 124"/>
              <a:gd name="T69" fmla="*/ 3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83">
                <a:moveTo>
                  <a:pt x="123" y="43"/>
                </a:moveTo>
                <a:cubicBezTo>
                  <a:pt x="123" y="45"/>
                  <a:pt x="124" y="46"/>
                  <a:pt x="123" y="48"/>
                </a:cubicBezTo>
                <a:cubicBezTo>
                  <a:pt x="122" y="50"/>
                  <a:pt x="116" y="50"/>
                  <a:pt x="116" y="52"/>
                </a:cubicBezTo>
                <a:cubicBezTo>
                  <a:pt x="116" y="53"/>
                  <a:pt x="115" y="58"/>
                  <a:pt x="115" y="59"/>
                </a:cubicBezTo>
                <a:cubicBezTo>
                  <a:pt x="115" y="61"/>
                  <a:pt x="117" y="63"/>
                  <a:pt x="115" y="64"/>
                </a:cubicBezTo>
                <a:cubicBezTo>
                  <a:pt x="114" y="65"/>
                  <a:pt x="114" y="68"/>
                  <a:pt x="111" y="63"/>
                </a:cubicBezTo>
                <a:cubicBezTo>
                  <a:pt x="108" y="58"/>
                  <a:pt x="103" y="57"/>
                  <a:pt x="103" y="57"/>
                </a:cubicBezTo>
                <a:cubicBezTo>
                  <a:pt x="103" y="57"/>
                  <a:pt x="102" y="61"/>
                  <a:pt x="99" y="58"/>
                </a:cubicBezTo>
                <a:cubicBezTo>
                  <a:pt x="97" y="54"/>
                  <a:pt x="97" y="51"/>
                  <a:pt x="96" y="51"/>
                </a:cubicBezTo>
                <a:cubicBezTo>
                  <a:pt x="94" y="50"/>
                  <a:pt x="91" y="55"/>
                  <a:pt x="91" y="56"/>
                </a:cubicBezTo>
                <a:cubicBezTo>
                  <a:pt x="91" y="58"/>
                  <a:pt x="92" y="57"/>
                  <a:pt x="91" y="61"/>
                </a:cubicBezTo>
                <a:cubicBezTo>
                  <a:pt x="90" y="64"/>
                  <a:pt x="89" y="65"/>
                  <a:pt x="88" y="67"/>
                </a:cubicBezTo>
                <a:cubicBezTo>
                  <a:pt x="87" y="69"/>
                  <a:pt x="89" y="66"/>
                  <a:pt x="84" y="72"/>
                </a:cubicBezTo>
                <a:cubicBezTo>
                  <a:pt x="80" y="78"/>
                  <a:pt x="83" y="83"/>
                  <a:pt x="80" y="78"/>
                </a:cubicBezTo>
                <a:cubicBezTo>
                  <a:pt x="77" y="72"/>
                  <a:pt x="75" y="66"/>
                  <a:pt x="75" y="66"/>
                </a:cubicBezTo>
                <a:cubicBezTo>
                  <a:pt x="75" y="66"/>
                  <a:pt x="71" y="63"/>
                  <a:pt x="71" y="61"/>
                </a:cubicBezTo>
                <a:cubicBezTo>
                  <a:pt x="71" y="59"/>
                  <a:pt x="73" y="55"/>
                  <a:pt x="71" y="53"/>
                </a:cubicBezTo>
                <a:cubicBezTo>
                  <a:pt x="70" y="50"/>
                  <a:pt x="66" y="46"/>
                  <a:pt x="66" y="49"/>
                </a:cubicBezTo>
                <a:cubicBezTo>
                  <a:pt x="66" y="53"/>
                  <a:pt x="66" y="54"/>
                  <a:pt x="66" y="56"/>
                </a:cubicBezTo>
                <a:cubicBezTo>
                  <a:pt x="65" y="59"/>
                  <a:pt x="65" y="58"/>
                  <a:pt x="62" y="61"/>
                </a:cubicBezTo>
                <a:cubicBezTo>
                  <a:pt x="58" y="63"/>
                  <a:pt x="57" y="62"/>
                  <a:pt x="55" y="66"/>
                </a:cubicBezTo>
                <a:cubicBezTo>
                  <a:pt x="52" y="70"/>
                  <a:pt x="45" y="71"/>
                  <a:pt x="43" y="70"/>
                </a:cubicBezTo>
                <a:cubicBezTo>
                  <a:pt x="42" y="69"/>
                  <a:pt x="42" y="69"/>
                  <a:pt x="38" y="69"/>
                </a:cubicBezTo>
                <a:cubicBezTo>
                  <a:pt x="34" y="70"/>
                  <a:pt x="29" y="69"/>
                  <a:pt x="29" y="69"/>
                </a:cubicBezTo>
                <a:cubicBezTo>
                  <a:pt x="30" y="69"/>
                  <a:pt x="31" y="68"/>
                  <a:pt x="31" y="68"/>
                </a:cubicBezTo>
                <a:cubicBezTo>
                  <a:pt x="32" y="68"/>
                  <a:pt x="32" y="68"/>
                  <a:pt x="32" y="68"/>
                </a:cubicBezTo>
                <a:cubicBezTo>
                  <a:pt x="29" y="63"/>
                  <a:pt x="29" y="63"/>
                  <a:pt x="29" y="63"/>
                </a:cubicBezTo>
                <a:cubicBezTo>
                  <a:pt x="29" y="63"/>
                  <a:pt x="25" y="63"/>
                  <a:pt x="26" y="62"/>
                </a:cubicBezTo>
                <a:cubicBezTo>
                  <a:pt x="27" y="61"/>
                  <a:pt x="27" y="60"/>
                  <a:pt x="27" y="59"/>
                </a:cubicBezTo>
                <a:cubicBezTo>
                  <a:pt x="26" y="58"/>
                  <a:pt x="27" y="57"/>
                  <a:pt x="26" y="55"/>
                </a:cubicBezTo>
                <a:cubicBezTo>
                  <a:pt x="26" y="54"/>
                  <a:pt x="26" y="52"/>
                  <a:pt x="26" y="51"/>
                </a:cubicBezTo>
                <a:cubicBezTo>
                  <a:pt x="25" y="50"/>
                  <a:pt x="25" y="49"/>
                  <a:pt x="24" y="49"/>
                </a:cubicBezTo>
                <a:cubicBezTo>
                  <a:pt x="22" y="49"/>
                  <a:pt x="21" y="48"/>
                  <a:pt x="20" y="49"/>
                </a:cubicBezTo>
                <a:cubicBezTo>
                  <a:pt x="19" y="50"/>
                  <a:pt x="17" y="50"/>
                  <a:pt x="16" y="51"/>
                </a:cubicBezTo>
                <a:cubicBezTo>
                  <a:pt x="14" y="51"/>
                  <a:pt x="12" y="47"/>
                  <a:pt x="11" y="51"/>
                </a:cubicBezTo>
                <a:cubicBezTo>
                  <a:pt x="10" y="55"/>
                  <a:pt x="12" y="54"/>
                  <a:pt x="10" y="56"/>
                </a:cubicBezTo>
                <a:cubicBezTo>
                  <a:pt x="7" y="58"/>
                  <a:pt x="6" y="59"/>
                  <a:pt x="5" y="59"/>
                </a:cubicBezTo>
                <a:cubicBezTo>
                  <a:pt x="4" y="59"/>
                  <a:pt x="2" y="59"/>
                  <a:pt x="2" y="58"/>
                </a:cubicBezTo>
                <a:cubicBezTo>
                  <a:pt x="2" y="56"/>
                  <a:pt x="0" y="58"/>
                  <a:pt x="2" y="55"/>
                </a:cubicBezTo>
                <a:cubicBezTo>
                  <a:pt x="4" y="52"/>
                  <a:pt x="5" y="52"/>
                  <a:pt x="6" y="52"/>
                </a:cubicBezTo>
                <a:cubicBezTo>
                  <a:pt x="7" y="51"/>
                  <a:pt x="8" y="50"/>
                  <a:pt x="8" y="49"/>
                </a:cubicBezTo>
                <a:cubicBezTo>
                  <a:pt x="8" y="48"/>
                  <a:pt x="7" y="47"/>
                  <a:pt x="7" y="47"/>
                </a:cubicBezTo>
                <a:cubicBezTo>
                  <a:pt x="7" y="46"/>
                  <a:pt x="6" y="44"/>
                  <a:pt x="7" y="43"/>
                </a:cubicBezTo>
                <a:cubicBezTo>
                  <a:pt x="8" y="41"/>
                  <a:pt x="8" y="40"/>
                  <a:pt x="10" y="39"/>
                </a:cubicBezTo>
                <a:cubicBezTo>
                  <a:pt x="11" y="38"/>
                  <a:pt x="11" y="38"/>
                  <a:pt x="14" y="37"/>
                </a:cubicBezTo>
                <a:cubicBezTo>
                  <a:pt x="16" y="36"/>
                  <a:pt x="19" y="34"/>
                  <a:pt x="19" y="34"/>
                </a:cubicBezTo>
                <a:cubicBezTo>
                  <a:pt x="19" y="33"/>
                  <a:pt x="21" y="31"/>
                  <a:pt x="21" y="30"/>
                </a:cubicBezTo>
                <a:cubicBezTo>
                  <a:pt x="20" y="28"/>
                  <a:pt x="20" y="26"/>
                  <a:pt x="21" y="26"/>
                </a:cubicBezTo>
                <a:cubicBezTo>
                  <a:pt x="21" y="26"/>
                  <a:pt x="23" y="24"/>
                  <a:pt x="23" y="24"/>
                </a:cubicBezTo>
                <a:cubicBezTo>
                  <a:pt x="24" y="24"/>
                  <a:pt x="25" y="24"/>
                  <a:pt x="26" y="23"/>
                </a:cubicBezTo>
                <a:cubicBezTo>
                  <a:pt x="28" y="22"/>
                  <a:pt x="27" y="23"/>
                  <a:pt x="29" y="21"/>
                </a:cubicBezTo>
                <a:cubicBezTo>
                  <a:pt x="30" y="19"/>
                  <a:pt x="30" y="19"/>
                  <a:pt x="32" y="17"/>
                </a:cubicBezTo>
                <a:cubicBezTo>
                  <a:pt x="35" y="15"/>
                  <a:pt x="36" y="14"/>
                  <a:pt x="37" y="14"/>
                </a:cubicBezTo>
                <a:cubicBezTo>
                  <a:pt x="37" y="13"/>
                  <a:pt x="36" y="13"/>
                  <a:pt x="36" y="11"/>
                </a:cubicBezTo>
                <a:cubicBezTo>
                  <a:pt x="36" y="10"/>
                  <a:pt x="37" y="8"/>
                  <a:pt x="37" y="8"/>
                </a:cubicBezTo>
                <a:cubicBezTo>
                  <a:pt x="38" y="8"/>
                  <a:pt x="40" y="5"/>
                  <a:pt x="41" y="6"/>
                </a:cubicBezTo>
                <a:cubicBezTo>
                  <a:pt x="42" y="7"/>
                  <a:pt x="42" y="7"/>
                  <a:pt x="44" y="8"/>
                </a:cubicBezTo>
                <a:cubicBezTo>
                  <a:pt x="46" y="8"/>
                  <a:pt x="47" y="9"/>
                  <a:pt x="47" y="9"/>
                </a:cubicBezTo>
                <a:cubicBezTo>
                  <a:pt x="47" y="9"/>
                  <a:pt x="53" y="8"/>
                  <a:pt x="53" y="8"/>
                </a:cubicBezTo>
                <a:cubicBezTo>
                  <a:pt x="53" y="8"/>
                  <a:pt x="58" y="8"/>
                  <a:pt x="62" y="8"/>
                </a:cubicBezTo>
                <a:cubicBezTo>
                  <a:pt x="66" y="7"/>
                  <a:pt x="75" y="8"/>
                  <a:pt x="75" y="8"/>
                </a:cubicBezTo>
                <a:cubicBezTo>
                  <a:pt x="75" y="3"/>
                  <a:pt x="75" y="3"/>
                  <a:pt x="75" y="3"/>
                </a:cubicBezTo>
                <a:cubicBezTo>
                  <a:pt x="75" y="3"/>
                  <a:pt x="79" y="6"/>
                  <a:pt x="80" y="3"/>
                </a:cubicBezTo>
                <a:cubicBezTo>
                  <a:pt x="82" y="0"/>
                  <a:pt x="88" y="4"/>
                  <a:pt x="91" y="6"/>
                </a:cubicBezTo>
                <a:cubicBezTo>
                  <a:pt x="94" y="7"/>
                  <a:pt x="96" y="7"/>
                  <a:pt x="98" y="11"/>
                </a:cubicBezTo>
                <a:cubicBezTo>
                  <a:pt x="100" y="14"/>
                  <a:pt x="105" y="11"/>
                  <a:pt x="105" y="16"/>
                </a:cubicBezTo>
                <a:cubicBezTo>
                  <a:pt x="105" y="20"/>
                  <a:pt x="108" y="20"/>
                  <a:pt x="105" y="24"/>
                </a:cubicBezTo>
                <a:cubicBezTo>
                  <a:pt x="103" y="28"/>
                  <a:pt x="99" y="32"/>
                  <a:pt x="102" y="34"/>
                </a:cubicBezTo>
                <a:cubicBezTo>
                  <a:pt x="104" y="35"/>
                  <a:pt x="110" y="34"/>
                  <a:pt x="113" y="36"/>
                </a:cubicBezTo>
                <a:cubicBezTo>
                  <a:pt x="117" y="39"/>
                  <a:pt x="123" y="38"/>
                  <a:pt x="123" y="38"/>
                </a:cubicBezTo>
                <a:cubicBezTo>
                  <a:pt x="123" y="38"/>
                  <a:pt x="123" y="42"/>
                  <a:pt x="123" y="43"/>
                </a:cubicBezTo>
                <a:close/>
              </a:path>
            </a:pathLst>
          </a:custGeom>
          <a:solidFill>
            <a:srgbClr val="000000"/>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grpSp>
        <p:nvGrpSpPr>
          <p:cNvPr id="12" name="Gruppieren 11">
            <a:extLst>
              <a:ext uri="{FF2B5EF4-FFF2-40B4-BE49-F238E27FC236}">
                <a16:creationId xmlns:a16="http://schemas.microsoft.com/office/drawing/2014/main" id="{25BABA58-A2FC-9644-9433-4C780C44ED23}"/>
              </a:ext>
            </a:extLst>
          </p:cNvPr>
          <p:cNvGrpSpPr/>
          <p:nvPr/>
        </p:nvGrpSpPr>
        <p:grpSpPr>
          <a:xfrm>
            <a:off x="6059367" y="1167932"/>
            <a:ext cx="6737100" cy="9267747"/>
            <a:chOff x="5704631" y="428901"/>
            <a:chExt cx="8173260" cy="10159112"/>
          </a:xfrm>
        </p:grpSpPr>
        <p:sp>
          <p:nvSpPr>
            <p:cNvPr id="13" name="Freeform 563">
              <a:extLst>
                <a:ext uri="{FF2B5EF4-FFF2-40B4-BE49-F238E27FC236}">
                  <a16:creationId xmlns:a16="http://schemas.microsoft.com/office/drawing/2014/main" id="{2D194FE9-6CF4-8A42-B994-85E30D8075C3}"/>
                </a:ext>
              </a:extLst>
            </p:cNvPr>
            <p:cNvSpPr>
              <a:spLocks/>
            </p:cNvSpPr>
            <p:nvPr/>
          </p:nvSpPr>
          <p:spPr bwMode="auto">
            <a:xfrm>
              <a:off x="10072217" y="550225"/>
              <a:ext cx="3805674" cy="3307617"/>
            </a:xfrm>
            <a:custGeom>
              <a:avLst/>
              <a:gdLst>
                <a:gd name="T0" fmla="*/ 112 w 252"/>
                <a:gd name="T1" fmla="*/ 200 h 219"/>
                <a:gd name="T2" fmla="*/ 101 w 252"/>
                <a:gd name="T3" fmla="*/ 193 h 219"/>
                <a:gd name="T4" fmla="*/ 90 w 252"/>
                <a:gd name="T5" fmla="*/ 191 h 219"/>
                <a:gd name="T6" fmla="*/ 85 w 252"/>
                <a:gd name="T7" fmla="*/ 180 h 219"/>
                <a:gd name="T8" fmla="*/ 78 w 252"/>
                <a:gd name="T9" fmla="*/ 179 h 219"/>
                <a:gd name="T10" fmla="*/ 65 w 252"/>
                <a:gd name="T11" fmla="*/ 176 h 219"/>
                <a:gd name="T12" fmla="*/ 65 w 252"/>
                <a:gd name="T13" fmla="*/ 187 h 219"/>
                <a:gd name="T14" fmla="*/ 58 w 252"/>
                <a:gd name="T15" fmla="*/ 182 h 219"/>
                <a:gd name="T16" fmla="*/ 55 w 252"/>
                <a:gd name="T17" fmla="*/ 174 h 219"/>
                <a:gd name="T18" fmla="*/ 41 w 252"/>
                <a:gd name="T19" fmla="*/ 164 h 219"/>
                <a:gd name="T20" fmla="*/ 26 w 252"/>
                <a:gd name="T21" fmla="*/ 160 h 219"/>
                <a:gd name="T22" fmla="*/ 19 w 252"/>
                <a:gd name="T23" fmla="*/ 154 h 219"/>
                <a:gd name="T24" fmla="*/ 14 w 252"/>
                <a:gd name="T25" fmla="*/ 158 h 219"/>
                <a:gd name="T26" fmla="*/ 19 w 252"/>
                <a:gd name="T27" fmla="*/ 141 h 219"/>
                <a:gd name="T28" fmla="*/ 13 w 252"/>
                <a:gd name="T29" fmla="*/ 130 h 219"/>
                <a:gd name="T30" fmla="*/ 11 w 252"/>
                <a:gd name="T31" fmla="*/ 115 h 219"/>
                <a:gd name="T32" fmla="*/ 9 w 252"/>
                <a:gd name="T33" fmla="*/ 101 h 219"/>
                <a:gd name="T34" fmla="*/ 9 w 252"/>
                <a:gd name="T35" fmla="*/ 88 h 219"/>
                <a:gd name="T36" fmla="*/ 0 w 252"/>
                <a:gd name="T37" fmla="*/ 81 h 219"/>
                <a:gd name="T38" fmla="*/ 5 w 252"/>
                <a:gd name="T39" fmla="*/ 65 h 219"/>
                <a:gd name="T40" fmla="*/ 2 w 252"/>
                <a:gd name="T41" fmla="*/ 47 h 219"/>
                <a:gd name="T42" fmla="*/ 5 w 252"/>
                <a:gd name="T43" fmla="*/ 39 h 219"/>
                <a:gd name="T44" fmla="*/ 38 w 252"/>
                <a:gd name="T45" fmla="*/ 26 h 219"/>
                <a:gd name="T46" fmla="*/ 56 w 252"/>
                <a:gd name="T47" fmla="*/ 9 h 219"/>
                <a:gd name="T48" fmla="*/ 91 w 252"/>
                <a:gd name="T49" fmla="*/ 3 h 219"/>
                <a:gd name="T50" fmla="*/ 120 w 252"/>
                <a:gd name="T51" fmla="*/ 22 h 219"/>
                <a:gd name="T52" fmla="*/ 130 w 252"/>
                <a:gd name="T53" fmla="*/ 18 h 219"/>
                <a:gd name="T54" fmla="*/ 177 w 252"/>
                <a:gd name="T55" fmla="*/ 20 h 219"/>
                <a:gd name="T56" fmla="*/ 205 w 252"/>
                <a:gd name="T57" fmla="*/ 14 h 219"/>
                <a:gd name="T58" fmla="*/ 218 w 252"/>
                <a:gd name="T59" fmla="*/ 33 h 219"/>
                <a:gd name="T60" fmla="*/ 228 w 252"/>
                <a:gd name="T61" fmla="*/ 75 h 219"/>
                <a:gd name="T62" fmla="*/ 215 w 252"/>
                <a:gd name="T63" fmla="*/ 96 h 219"/>
                <a:gd name="T64" fmla="*/ 219 w 252"/>
                <a:gd name="T65" fmla="*/ 96 h 219"/>
                <a:gd name="T66" fmla="*/ 228 w 252"/>
                <a:gd name="T67" fmla="*/ 112 h 219"/>
                <a:gd name="T68" fmla="*/ 230 w 252"/>
                <a:gd name="T69" fmla="*/ 125 h 219"/>
                <a:gd name="T70" fmla="*/ 244 w 252"/>
                <a:gd name="T71" fmla="*/ 145 h 219"/>
                <a:gd name="T72" fmla="*/ 244 w 252"/>
                <a:gd name="T73" fmla="*/ 160 h 219"/>
                <a:gd name="T74" fmla="*/ 221 w 252"/>
                <a:gd name="T75" fmla="*/ 185 h 219"/>
                <a:gd name="T76" fmla="*/ 217 w 252"/>
                <a:gd name="T77" fmla="*/ 209 h 219"/>
                <a:gd name="T78" fmla="*/ 210 w 252"/>
                <a:gd name="T79" fmla="*/ 215 h 219"/>
                <a:gd name="T80" fmla="*/ 196 w 252"/>
                <a:gd name="T81" fmla="*/ 209 h 219"/>
                <a:gd name="T82" fmla="*/ 182 w 252"/>
                <a:gd name="T83" fmla="*/ 206 h 219"/>
                <a:gd name="T84" fmla="*/ 162 w 252"/>
                <a:gd name="T85" fmla="*/ 214 h 219"/>
                <a:gd name="T86" fmla="*/ 152 w 252"/>
                <a:gd name="T87" fmla="*/ 213 h 219"/>
                <a:gd name="T88" fmla="*/ 142 w 252"/>
                <a:gd name="T89" fmla="*/ 217 h 219"/>
                <a:gd name="T90" fmla="*/ 139 w 252"/>
                <a:gd name="T91" fmla="*/ 210 h 219"/>
                <a:gd name="T92" fmla="*/ 127 w 252"/>
                <a:gd name="T93" fmla="*/ 205 h 219"/>
                <a:gd name="T94" fmla="*/ 117 w 252"/>
                <a:gd name="T95" fmla="*/ 20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19">
                  <a:moveTo>
                    <a:pt x="115" y="205"/>
                  </a:moveTo>
                  <a:cubicBezTo>
                    <a:pt x="115" y="205"/>
                    <a:pt x="115" y="205"/>
                    <a:pt x="115" y="205"/>
                  </a:cubicBezTo>
                  <a:cubicBezTo>
                    <a:pt x="114" y="204"/>
                    <a:pt x="112" y="203"/>
                    <a:pt x="112" y="200"/>
                  </a:cubicBezTo>
                  <a:cubicBezTo>
                    <a:pt x="111" y="197"/>
                    <a:pt x="110" y="199"/>
                    <a:pt x="107" y="195"/>
                  </a:cubicBezTo>
                  <a:cubicBezTo>
                    <a:pt x="104" y="190"/>
                    <a:pt x="107" y="195"/>
                    <a:pt x="103" y="194"/>
                  </a:cubicBezTo>
                  <a:cubicBezTo>
                    <a:pt x="98" y="194"/>
                    <a:pt x="103" y="194"/>
                    <a:pt x="101" y="193"/>
                  </a:cubicBezTo>
                  <a:cubicBezTo>
                    <a:pt x="99" y="192"/>
                    <a:pt x="99" y="192"/>
                    <a:pt x="98" y="191"/>
                  </a:cubicBezTo>
                  <a:cubicBezTo>
                    <a:pt x="98" y="190"/>
                    <a:pt x="95" y="191"/>
                    <a:pt x="95" y="191"/>
                  </a:cubicBezTo>
                  <a:cubicBezTo>
                    <a:pt x="95" y="191"/>
                    <a:pt x="93" y="191"/>
                    <a:pt x="90" y="191"/>
                  </a:cubicBezTo>
                  <a:cubicBezTo>
                    <a:pt x="88" y="190"/>
                    <a:pt x="89" y="190"/>
                    <a:pt x="88" y="187"/>
                  </a:cubicBezTo>
                  <a:cubicBezTo>
                    <a:pt x="87" y="185"/>
                    <a:pt x="88" y="185"/>
                    <a:pt x="88" y="184"/>
                  </a:cubicBezTo>
                  <a:cubicBezTo>
                    <a:pt x="88" y="183"/>
                    <a:pt x="86" y="180"/>
                    <a:pt x="85" y="180"/>
                  </a:cubicBezTo>
                  <a:cubicBezTo>
                    <a:pt x="84" y="181"/>
                    <a:pt x="84" y="183"/>
                    <a:pt x="82" y="183"/>
                  </a:cubicBezTo>
                  <a:cubicBezTo>
                    <a:pt x="80" y="183"/>
                    <a:pt x="80" y="183"/>
                    <a:pt x="80" y="183"/>
                  </a:cubicBezTo>
                  <a:cubicBezTo>
                    <a:pt x="80" y="183"/>
                    <a:pt x="78" y="181"/>
                    <a:pt x="78" y="179"/>
                  </a:cubicBezTo>
                  <a:cubicBezTo>
                    <a:pt x="77" y="177"/>
                    <a:pt x="74" y="177"/>
                    <a:pt x="72" y="174"/>
                  </a:cubicBezTo>
                  <a:cubicBezTo>
                    <a:pt x="70" y="171"/>
                    <a:pt x="69" y="174"/>
                    <a:pt x="69" y="174"/>
                  </a:cubicBezTo>
                  <a:cubicBezTo>
                    <a:pt x="69" y="174"/>
                    <a:pt x="65" y="176"/>
                    <a:pt x="65" y="176"/>
                  </a:cubicBezTo>
                  <a:cubicBezTo>
                    <a:pt x="65" y="176"/>
                    <a:pt x="65" y="176"/>
                    <a:pt x="68" y="182"/>
                  </a:cubicBezTo>
                  <a:cubicBezTo>
                    <a:pt x="70" y="189"/>
                    <a:pt x="66" y="185"/>
                    <a:pt x="66" y="185"/>
                  </a:cubicBezTo>
                  <a:cubicBezTo>
                    <a:pt x="65" y="187"/>
                    <a:pt x="65" y="187"/>
                    <a:pt x="65" y="187"/>
                  </a:cubicBezTo>
                  <a:cubicBezTo>
                    <a:pt x="65" y="187"/>
                    <a:pt x="61" y="188"/>
                    <a:pt x="60" y="187"/>
                  </a:cubicBezTo>
                  <a:cubicBezTo>
                    <a:pt x="59" y="187"/>
                    <a:pt x="58" y="187"/>
                    <a:pt x="58" y="187"/>
                  </a:cubicBezTo>
                  <a:cubicBezTo>
                    <a:pt x="58" y="187"/>
                    <a:pt x="58" y="184"/>
                    <a:pt x="58" y="182"/>
                  </a:cubicBezTo>
                  <a:cubicBezTo>
                    <a:pt x="58" y="179"/>
                    <a:pt x="54" y="180"/>
                    <a:pt x="52" y="179"/>
                  </a:cubicBezTo>
                  <a:cubicBezTo>
                    <a:pt x="51" y="178"/>
                    <a:pt x="50" y="178"/>
                    <a:pt x="50" y="176"/>
                  </a:cubicBezTo>
                  <a:cubicBezTo>
                    <a:pt x="50" y="174"/>
                    <a:pt x="54" y="175"/>
                    <a:pt x="55" y="174"/>
                  </a:cubicBezTo>
                  <a:cubicBezTo>
                    <a:pt x="55" y="174"/>
                    <a:pt x="55" y="169"/>
                    <a:pt x="55" y="169"/>
                  </a:cubicBezTo>
                  <a:cubicBezTo>
                    <a:pt x="55" y="169"/>
                    <a:pt x="51" y="169"/>
                    <a:pt x="49" y="169"/>
                  </a:cubicBezTo>
                  <a:cubicBezTo>
                    <a:pt x="46" y="169"/>
                    <a:pt x="45" y="168"/>
                    <a:pt x="41" y="164"/>
                  </a:cubicBezTo>
                  <a:cubicBezTo>
                    <a:pt x="36" y="160"/>
                    <a:pt x="37" y="163"/>
                    <a:pt x="36" y="164"/>
                  </a:cubicBezTo>
                  <a:cubicBezTo>
                    <a:pt x="35" y="164"/>
                    <a:pt x="33" y="164"/>
                    <a:pt x="32" y="164"/>
                  </a:cubicBezTo>
                  <a:cubicBezTo>
                    <a:pt x="31" y="164"/>
                    <a:pt x="26" y="161"/>
                    <a:pt x="26" y="160"/>
                  </a:cubicBezTo>
                  <a:cubicBezTo>
                    <a:pt x="25" y="159"/>
                    <a:pt x="26" y="159"/>
                    <a:pt x="27" y="156"/>
                  </a:cubicBezTo>
                  <a:cubicBezTo>
                    <a:pt x="28" y="154"/>
                    <a:pt x="24" y="153"/>
                    <a:pt x="23" y="153"/>
                  </a:cubicBezTo>
                  <a:cubicBezTo>
                    <a:pt x="22" y="153"/>
                    <a:pt x="19" y="154"/>
                    <a:pt x="19" y="154"/>
                  </a:cubicBezTo>
                  <a:cubicBezTo>
                    <a:pt x="19" y="154"/>
                    <a:pt x="19" y="157"/>
                    <a:pt x="17" y="158"/>
                  </a:cubicBezTo>
                  <a:cubicBezTo>
                    <a:pt x="15" y="159"/>
                    <a:pt x="14" y="158"/>
                    <a:pt x="14" y="158"/>
                  </a:cubicBezTo>
                  <a:cubicBezTo>
                    <a:pt x="14" y="158"/>
                    <a:pt x="14" y="158"/>
                    <a:pt x="14" y="158"/>
                  </a:cubicBezTo>
                  <a:cubicBezTo>
                    <a:pt x="15" y="157"/>
                    <a:pt x="16" y="156"/>
                    <a:pt x="17" y="152"/>
                  </a:cubicBezTo>
                  <a:cubicBezTo>
                    <a:pt x="17" y="149"/>
                    <a:pt x="14" y="146"/>
                    <a:pt x="17" y="146"/>
                  </a:cubicBezTo>
                  <a:cubicBezTo>
                    <a:pt x="19" y="145"/>
                    <a:pt x="19" y="142"/>
                    <a:pt x="19" y="141"/>
                  </a:cubicBezTo>
                  <a:cubicBezTo>
                    <a:pt x="20" y="140"/>
                    <a:pt x="19" y="137"/>
                    <a:pt x="19" y="136"/>
                  </a:cubicBezTo>
                  <a:cubicBezTo>
                    <a:pt x="19" y="135"/>
                    <a:pt x="16" y="132"/>
                    <a:pt x="15" y="132"/>
                  </a:cubicBezTo>
                  <a:cubicBezTo>
                    <a:pt x="14" y="131"/>
                    <a:pt x="15" y="130"/>
                    <a:pt x="13" y="130"/>
                  </a:cubicBezTo>
                  <a:cubicBezTo>
                    <a:pt x="11" y="129"/>
                    <a:pt x="10" y="123"/>
                    <a:pt x="10" y="123"/>
                  </a:cubicBezTo>
                  <a:cubicBezTo>
                    <a:pt x="10" y="123"/>
                    <a:pt x="9" y="121"/>
                    <a:pt x="9" y="120"/>
                  </a:cubicBezTo>
                  <a:cubicBezTo>
                    <a:pt x="9" y="119"/>
                    <a:pt x="9" y="118"/>
                    <a:pt x="11" y="115"/>
                  </a:cubicBezTo>
                  <a:cubicBezTo>
                    <a:pt x="12" y="113"/>
                    <a:pt x="12" y="112"/>
                    <a:pt x="12" y="111"/>
                  </a:cubicBezTo>
                  <a:cubicBezTo>
                    <a:pt x="12" y="109"/>
                    <a:pt x="15" y="111"/>
                    <a:pt x="12" y="107"/>
                  </a:cubicBezTo>
                  <a:cubicBezTo>
                    <a:pt x="10" y="104"/>
                    <a:pt x="9" y="101"/>
                    <a:pt x="9" y="101"/>
                  </a:cubicBezTo>
                  <a:cubicBezTo>
                    <a:pt x="9" y="98"/>
                    <a:pt x="9" y="98"/>
                    <a:pt x="9" y="98"/>
                  </a:cubicBezTo>
                  <a:cubicBezTo>
                    <a:pt x="12" y="95"/>
                    <a:pt x="12" y="95"/>
                    <a:pt x="12" y="95"/>
                  </a:cubicBezTo>
                  <a:cubicBezTo>
                    <a:pt x="12" y="95"/>
                    <a:pt x="12" y="89"/>
                    <a:pt x="9" y="88"/>
                  </a:cubicBezTo>
                  <a:cubicBezTo>
                    <a:pt x="7" y="86"/>
                    <a:pt x="6" y="86"/>
                    <a:pt x="6" y="85"/>
                  </a:cubicBezTo>
                  <a:cubicBezTo>
                    <a:pt x="6" y="84"/>
                    <a:pt x="4" y="84"/>
                    <a:pt x="3" y="83"/>
                  </a:cubicBezTo>
                  <a:cubicBezTo>
                    <a:pt x="1" y="82"/>
                    <a:pt x="0" y="83"/>
                    <a:pt x="0" y="81"/>
                  </a:cubicBezTo>
                  <a:cubicBezTo>
                    <a:pt x="0" y="78"/>
                    <a:pt x="1" y="79"/>
                    <a:pt x="2" y="76"/>
                  </a:cubicBezTo>
                  <a:cubicBezTo>
                    <a:pt x="3" y="73"/>
                    <a:pt x="5" y="72"/>
                    <a:pt x="5" y="70"/>
                  </a:cubicBezTo>
                  <a:cubicBezTo>
                    <a:pt x="6" y="69"/>
                    <a:pt x="7" y="68"/>
                    <a:pt x="5" y="65"/>
                  </a:cubicBezTo>
                  <a:cubicBezTo>
                    <a:pt x="4" y="61"/>
                    <a:pt x="2" y="58"/>
                    <a:pt x="2" y="57"/>
                  </a:cubicBezTo>
                  <a:cubicBezTo>
                    <a:pt x="2" y="56"/>
                    <a:pt x="1" y="55"/>
                    <a:pt x="2" y="53"/>
                  </a:cubicBezTo>
                  <a:cubicBezTo>
                    <a:pt x="2" y="50"/>
                    <a:pt x="3" y="48"/>
                    <a:pt x="2" y="47"/>
                  </a:cubicBezTo>
                  <a:cubicBezTo>
                    <a:pt x="8" y="47"/>
                    <a:pt x="8" y="47"/>
                    <a:pt x="8" y="47"/>
                  </a:cubicBezTo>
                  <a:cubicBezTo>
                    <a:pt x="8" y="47"/>
                    <a:pt x="9" y="42"/>
                    <a:pt x="8" y="41"/>
                  </a:cubicBezTo>
                  <a:cubicBezTo>
                    <a:pt x="7" y="41"/>
                    <a:pt x="5" y="41"/>
                    <a:pt x="5" y="39"/>
                  </a:cubicBezTo>
                  <a:cubicBezTo>
                    <a:pt x="5" y="38"/>
                    <a:pt x="4" y="34"/>
                    <a:pt x="8" y="34"/>
                  </a:cubicBezTo>
                  <a:cubicBezTo>
                    <a:pt x="12" y="33"/>
                    <a:pt x="23" y="30"/>
                    <a:pt x="25" y="30"/>
                  </a:cubicBezTo>
                  <a:cubicBezTo>
                    <a:pt x="27" y="29"/>
                    <a:pt x="36" y="27"/>
                    <a:pt x="38" y="26"/>
                  </a:cubicBezTo>
                  <a:cubicBezTo>
                    <a:pt x="40" y="26"/>
                    <a:pt x="45" y="25"/>
                    <a:pt x="46" y="23"/>
                  </a:cubicBezTo>
                  <a:cubicBezTo>
                    <a:pt x="46" y="21"/>
                    <a:pt x="49" y="17"/>
                    <a:pt x="50" y="16"/>
                  </a:cubicBezTo>
                  <a:cubicBezTo>
                    <a:pt x="51" y="14"/>
                    <a:pt x="53" y="11"/>
                    <a:pt x="56" y="9"/>
                  </a:cubicBezTo>
                  <a:cubicBezTo>
                    <a:pt x="59" y="7"/>
                    <a:pt x="59" y="2"/>
                    <a:pt x="66" y="3"/>
                  </a:cubicBezTo>
                  <a:cubicBezTo>
                    <a:pt x="72" y="5"/>
                    <a:pt x="82" y="3"/>
                    <a:pt x="84" y="3"/>
                  </a:cubicBezTo>
                  <a:cubicBezTo>
                    <a:pt x="86" y="4"/>
                    <a:pt x="88" y="0"/>
                    <a:pt x="91" y="3"/>
                  </a:cubicBezTo>
                  <a:cubicBezTo>
                    <a:pt x="94" y="7"/>
                    <a:pt x="102" y="14"/>
                    <a:pt x="103" y="16"/>
                  </a:cubicBezTo>
                  <a:cubicBezTo>
                    <a:pt x="104" y="17"/>
                    <a:pt x="111" y="22"/>
                    <a:pt x="113" y="22"/>
                  </a:cubicBezTo>
                  <a:cubicBezTo>
                    <a:pt x="115" y="22"/>
                    <a:pt x="118" y="22"/>
                    <a:pt x="120" y="22"/>
                  </a:cubicBezTo>
                  <a:cubicBezTo>
                    <a:pt x="121" y="22"/>
                    <a:pt x="122" y="21"/>
                    <a:pt x="125" y="20"/>
                  </a:cubicBezTo>
                  <a:cubicBezTo>
                    <a:pt x="125" y="20"/>
                    <a:pt x="125" y="20"/>
                    <a:pt x="125" y="20"/>
                  </a:cubicBezTo>
                  <a:cubicBezTo>
                    <a:pt x="126" y="19"/>
                    <a:pt x="128" y="19"/>
                    <a:pt x="130" y="18"/>
                  </a:cubicBezTo>
                  <a:cubicBezTo>
                    <a:pt x="135" y="18"/>
                    <a:pt x="134" y="16"/>
                    <a:pt x="143" y="17"/>
                  </a:cubicBezTo>
                  <a:cubicBezTo>
                    <a:pt x="152" y="18"/>
                    <a:pt x="161" y="20"/>
                    <a:pt x="162" y="20"/>
                  </a:cubicBezTo>
                  <a:cubicBezTo>
                    <a:pt x="164" y="20"/>
                    <a:pt x="173" y="22"/>
                    <a:pt x="177" y="20"/>
                  </a:cubicBezTo>
                  <a:cubicBezTo>
                    <a:pt x="182" y="18"/>
                    <a:pt x="181" y="15"/>
                    <a:pt x="186" y="15"/>
                  </a:cubicBezTo>
                  <a:cubicBezTo>
                    <a:pt x="188" y="15"/>
                    <a:pt x="191" y="15"/>
                    <a:pt x="194" y="15"/>
                  </a:cubicBezTo>
                  <a:cubicBezTo>
                    <a:pt x="199" y="15"/>
                    <a:pt x="205" y="14"/>
                    <a:pt x="205" y="14"/>
                  </a:cubicBezTo>
                  <a:cubicBezTo>
                    <a:pt x="205" y="14"/>
                    <a:pt x="213" y="13"/>
                    <a:pt x="215" y="19"/>
                  </a:cubicBezTo>
                  <a:cubicBezTo>
                    <a:pt x="216" y="23"/>
                    <a:pt x="216" y="26"/>
                    <a:pt x="217" y="28"/>
                  </a:cubicBezTo>
                  <a:cubicBezTo>
                    <a:pt x="217" y="30"/>
                    <a:pt x="218" y="32"/>
                    <a:pt x="218" y="33"/>
                  </a:cubicBezTo>
                  <a:cubicBezTo>
                    <a:pt x="218" y="35"/>
                    <a:pt x="212" y="25"/>
                    <a:pt x="220" y="42"/>
                  </a:cubicBezTo>
                  <a:cubicBezTo>
                    <a:pt x="228" y="60"/>
                    <a:pt x="226" y="51"/>
                    <a:pt x="228" y="60"/>
                  </a:cubicBezTo>
                  <a:cubicBezTo>
                    <a:pt x="230" y="69"/>
                    <a:pt x="228" y="74"/>
                    <a:pt x="228" y="75"/>
                  </a:cubicBezTo>
                  <a:cubicBezTo>
                    <a:pt x="228" y="76"/>
                    <a:pt x="227" y="79"/>
                    <a:pt x="225" y="80"/>
                  </a:cubicBezTo>
                  <a:cubicBezTo>
                    <a:pt x="224" y="82"/>
                    <a:pt x="218" y="86"/>
                    <a:pt x="217" y="89"/>
                  </a:cubicBezTo>
                  <a:cubicBezTo>
                    <a:pt x="217" y="91"/>
                    <a:pt x="216" y="94"/>
                    <a:pt x="215" y="96"/>
                  </a:cubicBezTo>
                  <a:cubicBezTo>
                    <a:pt x="215" y="96"/>
                    <a:pt x="215" y="96"/>
                    <a:pt x="215" y="96"/>
                  </a:cubicBezTo>
                  <a:cubicBezTo>
                    <a:pt x="215" y="96"/>
                    <a:pt x="215" y="96"/>
                    <a:pt x="215" y="96"/>
                  </a:cubicBezTo>
                  <a:cubicBezTo>
                    <a:pt x="216" y="95"/>
                    <a:pt x="217" y="95"/>
                    <a:pt x="219" y="96"/>
                  </a:cubicBezTo>
                  <a:cubicBezTo>
                    <a:pt x="223" y="99"/>
                    <a:pt x="229" y="98"/>
                    <a:pt x="229" y="102"/>
                  </a:cubicBezTo>
                  <a:cubicBezTo>
                    <a:pt x="229" y="105"/>
                    <a:pt x="230" y="104"/>
                    <a:pt x="229" y="109"/>
                  </a:cubicBezTo>
                  <a:cubicBezTo>
                    <a:pt x="229" y="110"/>
                    <a:pt x="228" y="111"/>
                    <a:pt x="228" y="112"/>
                  </a:cubicBezTo>
                  <a:cubicBezTo>
                    <a:pt x="228" y="112"/>
                    <a:pt x="228" y="112"/>
                    <a:pt x="228" y="112"/>
                  </a:cubicBezTo>
                  <a:cubicBezTo>
                    <a:pt x="227" y="114"/>
                    <a:pt x="227" y="114"/>
                    <a:pt x="227" y="117"/>
                  </a:cubicBezTo>
                  <a:cubicBezTo>
                    <a:pt x="227" y="120"/>
                    <a:pt x="228" y="120"/>
                    <a:pt x="230" y="125"/>
                  </a:cubicBezTo>
                  <a:cubicBezTo>
                    <a:pt x="232" y="130"/>
                    <a:pt x="232" y="127"/>
                    <a:pt x="234" y="132"/>
                  </a:cubicBezTo>
                  <a:cubicBezTo>
                    <a:pt x="236" y="138"/>
                    <a:pt x="236" y="142"/>
                    <a:pt x="239" y="143"/>
                  </a:cubicBezTo>
                  <a:cubicBezTo>
                    <a:pt x="241" y="144"/>
                    <a:pt x="245" y="144"/>
                    <a:pt x="244" y="145"/>
                  </a:cubicBezTo>
                  <a:cubicBezTo>
                    <a:pt x="244" y="147"/>
                    <a:pt x="241" y="145"/>
                    <a:pt x="239" y="148"/>
                  </a:cubicBezTo>
                  <a:cubicBezTo>
                    <a:pt x="238" y="152"/>
                    <a:pt x="233" y="151"/>
                    <a:pt x="239" y="155"/>
                  </a:cubicBezTo>
                  <a:cubicBezTo>
                    <a:pt x="244" y="160"/>
                    <a:pt x="245" y="155"/>
                    <a:pt x="244" y="160"/>
                  </a:cubicBezTo>
                  <a:cubicBezTo>
                    <a:pt x="244" y="165"/>
                    <a:pt x="252" y="162"/>
                    <a:pt x="244" y="165"/>
                  </a:cubicBezTo>
                  <a:cubicBezTo>
                    <a:pt x="236" y="167"/>
                    <a:pt x="227" y="174"/>
                    <a:pt x="227" y="174"/>
                  </a:cubicBezTo>
                  <a:cubicBezTo>
                    <a:pt x="227" y="174"/>
                    <a:pt x="221" y="181"/>
                    <a:pt x="221" y="185"/>
                  </a:cubicBezTo>
                  <a:cubicBezTo>
                    <a:pt x="220" y="188"/>
                    <a:pt x="215" y="191"/>
                    <a:pt x="215" y="193"/>
                  </a:cubicBezTo>
                  <a:cubicBezTo>
                    <a:pt x="214" y="195"/>
                    <a:pt x="213" y="188"/>
                    <a:pt x="215" y="198"/>
                  </a:cubicBezTo>
                  <a:cubicBezTo>
                    <a:pt x="217" y="209"/>
                    <a:pt x="214" y="203"/>
                    <a:pt x="217" y="209"/>
                  </a:cubicBezTo>
                  <a:cubicBezTo>
                    <a:pt x="219" y="214"/>
                    <a:pt x="222" y="217"/>
                    <a:pt x="221" y="218"/>
                  </a:cubicBezTo>
                  <a:cubicBezTo>
                    <a:pt x="219" y="219"/>
                    <a:pt x="213" y="219"/>
                    <a:pt x="213" y="219"/>
                  </a:cubicBezTo>
                  <a:cubicBezTo>
                    <a:pt x="213" y="217"/>
                    <a:pt x="218" y="215"/>
                    <a:pt x="210" y="215"/>
                  </a:cubicBezTo>
                  <a:cubicBezTo>
                    <a:pt x="202" y="216"/>
                    <a:pt x="203" y="216"/>
                    <a:pt x="202" y="216"/>
                  </a:cubicBezTo>
                  <a:cubicBezTo>
                    <a:pt x="201" y="216"/>
                    <a:pt x="198" y="216"/>
                    <a:pt x="198" y="214"/>
                  </a:cubicBezTo>
                  <a:cubicBezTo>
                    <a:pt x="198" y="212"/>
                    <a:pt x="196" y="209"/>
                    <a:pt x="196" y="209"/>
                  </a:cubicBezTo>
                  <a:cubicBezTo>
                    <a:pt x="196" y="209"/>
                    <a:pt x="197" y="208"/>
                    <a:pt x="195" y="206"/>
                  </a:cubicBezTo>
                  <a:cubicBezTo>
                    <a:pt x="192" y="205"/>
                    <a:pt x="193" y="203"/>
                    <a:pt x="191" y="203"/>
                  </a:cubicBezTo>
                  <a:cubicBezTo>
                    <a:pt x="188" y="203"/>
                    <a:pt x="189" y="204"/>
                    <a:pt x="182" y="206"/>
                  </a:cubicBezTo>
                  <a:cubicBezTo>
                    <a:pt x="175" y="208"/>
                    <a:pt x="179" y="205"/>
                    <a:pt x="175" y="208"/>
                  </a:cubicBezTo>
                  <a:cubicBezTo>
                    <a:pt x="171" y="212"/>
                    <a:pt x="170" y="212"/>
                    <a:pt x="167" y="213"/>
                  </a:cubicBezTo>
                  <a:cubicBezTo>
                    <a:pt x="164" y="214"/>
                    <a:pt x="163" y="215"/>
                    <a:pt x="162" y="214"/>
                  </a:cubicBezTo>
                  <a:cubicBezTo>
                    <a:pt x="161" y="214"/>
                    <a:pt x="159" y="213"/>
                    <a:pt x="158" y="213"/>
                  </a:cubicBezTo>
                  <a:cubicBezTo>
                    <a:pt x="157" y="213"/>
                    <a:pt x="157" y="207"/>
                    <a:pt x="155" y="210"/>
                  </a:cubicBezTo>
                  <a:cubicBezTo>
                    <a:pt x="154" y="212"/>
                    <a:pt x="156" y="211"/>
                    <a:pt x="152" y="213"/>
                  </a:cubicBezTo>
                  <a:cubicBezTo>
                    <a:pt x="149" y="215"/>
                    <a:pt x="145" y="214"/>
                    <a:pt x="145" y="215"/>
                  </a:cubicBezTo>
                  <a:cubicBezTo>
                    <a:pt x="145" y="216"/>
                    <a:pt x="148" y="215"/>
                    <a:pt x="145" y="216"/>
                  </a:cubicBezTo>
                  <a:cubicBezTo>
                    <a:pt x="142" y="217"/>
                    <a:pt x="142" y="217"/>
                    <a:pt x="142" y="217"/>
                  </a:cubicBezTo>
                  <a:cubicBezTo>
                    <a:pt x="142" y="217"/>
                    <a:pt x="142" y="215"/>
                    <a:pt x="142" y="214"/>
                  </a:cubicBezTo>
                  <a:cubicBezTo>
                    <a:pt x="143" y="213"/>
                    <a:pt x="141" y="211"/>
                    <a:pt x="141" y="211"/>
                  </a:cubicBezTo>
                  <a:cubicBezTo>
                    <a:pt x="141" y="211"/>
                    <a:pt x="143" y="210"/>
                    <a:pt x="139" y="210"/>
                  </a:cubicBezTo>
                  <a:cubicBezTo>
                    <a:pt x="136" y="209"/>
                    <a:pt x="132" y="205"/>
                    <a:pt x="132" y="205"/>
                  </a:cubicBezTo>
                  <a:cubicBezTo>
                    <a:pt x="132" y="205"/>
                    <a:pt x="131" y="203"/>
                    <a:pt x="130" y="203"/>
                  </a:cubicBezTo>
                  <a:cubicBezTo>
                    <a:pt x="129" y="203"/>
                    <a:pt x="129" y="202"/>
                    <a:pt x="127" y="205"/>
                  </a:cubicBezTo>
                  <a:cubicBezTo>
                    <a:pt x="126" y="208"/>
                    <a:pt x="125" y="208"/>
                    <a:pt x="124" y="210"/>
                  </a:cubicBezTo>
                  <a:cubicBezTo>
                    <a:pt x="122" y="212"/>
                    <a:pt x="121" y="213"/>
                    <a:pt x="120" y="212"/>
                  </a:cubicBezTo>
                  <a:cubicBezTo>
                    <a:pt x="119" y="211"/>
                    <a:pt x="117" y="208"/>
                    <a:pt x="117" y="208"/>
                  </a:cubicBezTo>
                  <a:cubicBezTo>
                    <a:pt x="118" y="207"/>
                    <a:pt x="117" y="208"/>
                    <a:pt x="116" y="206"/>
                  </a:cubicBezTo>
                  <a:cubicBezTo>
                    <a:pt x="115" y="205"/>
                    <a:pt x="115" y="205"/>
                    <a:pt x="115" y="205"/>
                  </a:cubicBezTo>
                  <a:close/>
                </a:path>
              </a:pathLst>
            </a:custGeom>
            <a:solidFill>
              <a:schemeClr val="bg1"/>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4" name="Freeform 565">
              <a:extLst>
                <a:ext uri="{FF2B5EF4-FFF2-40B4-BE49-F238E27FC236}">
                  <a16:creationId xmlns:a16="http://schemas.microsoft.com/office/drawing/2014/main" id="{71160950-6235-1C44-B478-542E24E03898}"/>
                </a:ext>
              </a:extLst>
            </p:cNvPr>
            <p:cNvSpPr>
              <a:spLocks/>
            </p:cNvSpPr>
            <p:nvPr/>
          </p:nvSpPr>
          <p:spPr bwMode="auto">
            <a:xfrm>
              <a:off x="10825689" y="4189881"/>
              <a:ext cx="2675464" cy="1724048"/>
            </a:xfrm>
            <a:custGeom>
              <a:avLst/>
              <a:gdLst>
                <a:gd name="T0" fmla="*/ 174 w 177"/>
                <a:gd name="T1" fmla="*/ 24 h 114"/>
                <a:gd name="T2" fmla="*/ 160 w 177"/>
                <a:gd name="T3" fmla="*/ 29 h 114"/>
                <a:gd name="T4" fmla="*/ 154 w 177"/>
                <a:gd name="T5" fmla="*/ 43 h 114"/>
                <a:gd name="T6" fmla="*/ 148 w 177"/>
                <a:gd name="T7" fmla="*/ 54 h 114"/>
                <a:gd name="T8" fmla="*/ 141 w 177"/>
                <a:gd name="T9" fmla="*/ 63 h 114"/>
                <a:gd name="T10" fmla="*/ 142 w 177"/>
                <a:gd name="T11" fmla="*/ 69 h 114"/>
                <a:gd name="T12" fmla="*/ 140 w 177"/>
                <a:gd name="T13" fmla="*/ 75 h 114"/>
                <a:gd name="T14" fmla="*/ 136 w 177"/>
                <a:gd name="T15" fmla="*/ 84 h 114"/>
                <a:gd name="T16" fmla="*/ 129 w 177"/>
                <a:gd name="T17" fmla="*/ 91 h 114"/>
                <a:gd name="T18" fmla="*/ 119 w 177"/>
                <a:gd name="T19" fmla="*/ 96 h 114"/>
                <a:gd name="T20" fmla="*/ 110 w 177"/>
                <a:gd name="T21" fmla="*/ 96 h 114"/>
                <a:gd name="T22" fmla="*/ 102 w 177"/>
                <a:gd name="T23" fmla="*/ 97 h 114"/>
                <a:gd name="T24" fmla="*/ 97 w 177"/>
                <a:gd name="T25" fmla="*/ 98 h 114"/>
                <a:gd name="T26" fmla="*/ 85 w 177"/>
                <a:gd name="T27" fmla="*/ 103 h 114"/>
                <a:gd name="T28" fmla="*/ 72 w 177"/>
                <a:gd name="T29" fmla="*/ 106 h 114"/>
                <a:gd name="T30" fmla="*/ 62 w 177"/>
                <a:gd name="T31" fmla="*/ 113 h 114"/>
                <a:gd name="T32" fmla="*/ 47 w 177"/>
                <a:gd name="T33" fmla="*/ 112 h 114"/>
                <a:gd name="T34" fmla="*/ 40 w 177"/>
                <a:gd name="T35" fmla="*/ 112 h 114"/>
                <a:gd name="T36" fmla="*/ 38 w 177"/>
                <a:gd name="T37" fmla="*/ 105 h 114"/>
                <a:gd name="T38" fmla="*/ 30 w 177"/>
                <a:gd name="T39" fmla="*/ 101 h 114"/>
                <a:gd name="T40" fmla="*/ 24 w 177"/>
                <a:gd name="T41" fmla="*/ 95 h 114"/>
                <a:gd name="T42" fmla="*/ 16 w 177"/>
                <a:gd name="T43" fmla="*/ 88 h 114"/>
                <a:gd name="T44" fmla="*/ 8 w 177"/>
                <a:gd name="T45" fmla="*/ 86 h 114"/>
                <a:gd name="T46" fmla="*/ 5 w 177"/>
                <a:gd name="T47" fmla="*/ 78 h 114"/>
                <a:gd name="T48" fmla="*/ 0 w 177"/>
                <a:gd name="T49" fmla="*/ 71 h 114"/>
                <a:gd name="T50" fmla="*/ 8 w 177"/>
                <a:gd name="T51" fmla="*/ 63 h 114"/>
                <a:gd name="T52" fmla="*/ 8 w 177"/>
                <a:gd name="T53" fmla="*/ 56 h 114"/>
                <a:gd name="T54" fmla="*/ 12 w 177"/>
                <a:gd name="T55" fmla="*/ 50 h 114"/>
                <a:gd name="T56" fmla="*/ 12 w 177"/>
                <a:gd name="T57" fmla="*/ 45 h 114"/>
                <a:gd name="T58" fmla="*/ 10 w 177"/>
                <a:gd name="T59" fmla="*/ 38 h 114"/>
                <a:gd name="T60" fmla="*/ 24 w 177"/>
                <a:gd name="T61" fmla="*/ 40 h 114"/>
                <a:gd name="T62" fmla="*/ 24 w 177"/>
                <a:gd name="T63" fmla="*/ 29 h 114"/>
                <a:gd name="T64" fmla="*/ 29 w 177"/>
                <a:gd name="T65" fmla="*/ 28 h 114"/>
                <a:gd name="T66" fmla="*/ 36 w 177"/>
                <a:gd name="T67" fmla="*/ 35 h 114"/>
                <a:gd name="T68" fmla="*/ 52 w 177"/>
                <a:gd name="T69" fmla="*/ 35 h 114"/>
                <a:gd name="T70" fmla="*/ 65 w 177"/>
                <a:gd name="T71" fmla="*/ 36 h 114"/>
                <a:gd name="T72" fmla="*/ 67 w 177"/>
                <a:gd name="T73" fmla="*/ 28 h 114"/>
                <a:gd name="T74" fmla="*/ 71 w 177"/>
                <a:gd name="T75" fmla="*/ 24 h 114"/>
                <a:gd name="T76" fmla="*/ 83 w 177"/>
                <a:gd name="T77" fmla="*/ 23 h 114"/>
                <a:gd name="T78" fmla="*/ 90 w 177"/>
                <a:gd name="T79" fmla="*/ 18 h 114"/>
                <a:gd name="T80" fmla="*/ 98 w 177"/>
                <a:gd name="T81" fmla="*/ 21 h 114"/>
                <a:gd name="T82" fmla="*/ 104 w 177"/>
                <a:gd name="T83" fmla="*/ 14 h 114"/>
                <a:gd name="T84" fmla="*/ 109 w 177"/>
                <a:gd name="T85" fmla="*/ 10 h 114"/>
                <a:gd name="T86" fmla="*/ 116 w 177"/>
                <a:gd name="T87" fmla="*/ 3 h 114"/>
                <a:gd name="T88" fmla="*/ 126 w 177"/>
                <a:gd name="T89" fmla="*/ 6 h 114"/>
                <a:gd name="T90" fmla="*/ 136 w 177"/>
                <a:gd name="T91" fmla="*/ 3 h 114"/>
                <a:gd name="T92" fmla="*/ 145 w 177"/>
                <a:gd name="T93" fmla="*/ 6 h 114"/>
                <a:gd name="T94" fmla="*/ 153 w 177"/>
                <a:gd name="T95" fmla="*/ 6 h 114"/>
                <a:gd name="T96" fmla="*/ 154 w 177"/>
                <a:gd name="T97" fmla="*/ 3 h 114"/>
                <a:gd name="T98" fmla="*/ 160 w 177"/>
                <a:gd name="T99" fmla="*/ 7 h 114"/>
                <a:gd name="T100" fmla="*/ 167 w 177"/>
                <a:gd name="T101" fmla="*/ 11 h 114"/>
                <a:gd name="T102" fmla="*/ 174 w 177"/>
                <a:gd name="T103"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4">
                  <a:moveTo>
                    <a:pt x="176" y="20"/>
                  </a:moveTo>
                  <a:cubicBezTo>
                    <a:pt x="177" y="21"/>
                    <a:pt x="177" y="23"/>
                    <a:pt x="174" y="24"/>
                  </a:cubicBezTo>
                  <a:cubicBezTo>
                    <a:pt x="170" y="26"/>
                    <a:pt x="163" y="28"/>
                    <a:pt x="162" y="28"/>
                  </a:cubicBezTo>
                  <a:cubicBezTo>
                    <a:pt x="161" y="28"/>
                    <a:pt x="162" y="25"/>
                    <a:pt x="160" y="29"/>
                  </a:cubicBezTo>
                  <a:cubicBezTo>
                    <a:pt x="158" y="33"/>
                    <a:pt x="157" y="36"/>
                    <a:pt x="157" y="38"/>
                  </a:cubicBezTo>
                  <a:cubicBezTo>
                    <a:pt x="156" y="39"/>
                    <a:pt x="157" y="39"/>
                    <a:pt x="154" y="43"/>
                  </a:cubicBezTo>
                  <a:cubicBezTo>
                    <a:pt x="150" y="46"/>
                    <a:pt x="148" y="47"/>
                    <a:pt x="148" y="48"/>
                  </a:cubicBezTo>
                  <a:cubicBezTo>
                    <a:pt x="148" y="49"/>
                    <a:pt x="149" y="51"/>
                    <a:pt x="148" y="54"/>
                  </a:cubicBezTo>
                  <a:cubicBezTo>
                    <a:pt x="147" y="56"/>
                    <a:pt x="152" y="57"/>
                    <a:pt x="148" y="59"/>
                  </a:cubicBezTo>
                  <a:cubicBezTo>
                    <a:pt x="144" y="61"/>
                    <a:pt x="141" y="62"/>
                    <a:pt x="141" y="63"/>
                  </a:cubicBezTo>
                  <a:cubicBezTo>
                    <a:pt x="141" y="64"/>
                    <a:pt x="140" y="65"/>
                    <a:pt x="141" y="66"/>
                  </a:cubicBezTo>
                  <a:cubicBezTo>
                    <a:pt x="141" y="67"/>
                    <a:pt x="142" y="68"/>
                    <a:pt x="142" y="69"/>
                  </a:cubicBezTo>
                  <a:cubicBezTo>
                    <a:pt x="143" y="70"/>
                    <a:pt x="142" y="67"/>
                    <a:pt x="143" y="70"/>
                  </a:cubicBezTo>
                  <a:cubicBezTo>
                    <a:pt x="143" y="73"/>
                    <a:pt x="142" y="72"/>
                    <a:pt x="140" y="75"/>
                  </a:cubicBezTo>
                  <a:cubicBezTo>
                    <a:pt x="138" y="78"/>
                    <a:pt x="136" y="76"/>
                    <a:pt x="136" y="79"/>
                  </a:cubicBezTo>
                  <a:cubicBezTo>
                    <a:pt x="136" y="83"/>
                    <a:pt x="137" y="83"/>
                    <a:pt x="136" y="84"/>
                  </a:cubicBezTo>
                  <a:cubicBezTo>
                    <a:pt x="135" y="85"/>
                    <a:pt x="139" y="87"/>
                    <a:pt x="136" y="89"/>
                  </a:cubicBezTo>
                  <a:cubicBezTo>
                    <a:pt x="133" y="90"/>
                    <a:pt x="129" y="91"/>
                    <a:pt x="129" y="91"/>
                  </a:cubicBezTo>
                  <a:cubicBezTo>
                    <a:pt x="125" y="91"/>
                    <a:pt x="125" y="94"/>
                    <a:pt x="124" y="95"/>
                  </a:cubicBezTo>
                  <a:cubicBezTo>
                    <a:pt x="123" y="95"/>
                    <a:pt x="119" y="96"/>
                    <a:pt x="119" y="96"/>
                  </a:cubicBezTo>
                  <a:cubicBezTo>
                    <a:pt x="119" y="96"/>
                    <a:pt x="119" y="96"/>
                    <a:pt x="118" y="96"/>
                  </a:cubicBezTo>
                  <a:cubicBezTo>
                    <a:pt x="115" y="96"/>
                    <a:pt x="111" y="95"/>
                    <a:pt x="110" y="96"/>
                  </a:cubicBezTo>
                  <a:cubicBezTo>
                    <a:pt x="109" y="98"/>
                    <a:pt x="103" y="96"/>
                    <a:pt x="103" y="96"/>
                  </a:cubicBezTo>
                  <a:cubicBezTo>
                    <a:pt x="103" y="96"/>
                    <a:pt x="105" y="98"/>
                    <a:pt x="102" y="97"/>
                  </a:cubicBezTo>
                  <a:cubicBezTo>
                    <a:pt x="99" y="96"/>
                    <a:pt x="97" y="97"/>
                    <a:pt x="97" y="97"/>
                  </a:cubicBezTo>
                  <a:cubicBezTo>
                    <a:pt x="97" y="98"/>
                    <a:pt x="97" y="98"/>
                    <a:pt x="97" y="98"/>
                  </a:cubicBezTo>
                  <a:cubicBezTo>
                    <a:pt x="97" y="97"/>
                    <a:pt x="96" y="98"/>
                    <a:pt x="93" y="99"/>
                  </a:cubicBezTo>
                  <a:cubicBezTo>
                    <a:pt x="87" y="102"/>
                    <a:pt x="85" y="101"/>
                    <a:pt x="85" y="103"/>
                  </a:cubicBezTo>
                  <a:cubicBezTo>
                    <a:pt x="85" y="104"/>
                    <a:pt x="92" y="104"/>
                    <a:pt x="82" y="106"/>
                  </a:cubicBezTo>
                  <a:cubicBezTo>
                    <a:pt x="73" y="107"/>
                    <a:pt x="73" y="103"/>
                    <a:pt x="72" y="106"/>
                  </a:cubicBezTo>
                  <a:cubicBezTo>
                    <a:pt x="71" y="108"/>
                    <a:pt x="69" y="108"/>
                    <a:pt x="67" y="110"/>
                  </a:cubicBezTo>
                  <a:cubicBezTo>
                    <a:pt x="65" y="112"/>
                    <a:pt x="63" y="112"/>
                    <a:pt x="62" y="113"/>
                  </a:cubicBezTo>
                  <a:cubicBezTo>
                    <a:pt x="61" y="113"/>
                    <a:pt x="61" y="114"/>
                    <a:pt x="58" y="114"/>
                  </a:cubicBezTo>
                  <a:cubicBezTo>
                    <a:pt x="55" y="114"/>
                    <a:pt x="48" y="112"/>
                    <a:pt x="47" y="112"/>
                  </a:cubicBezTo>
                  <a:cubicBezTo>
                    <a:pt x="46" y="112"/>
                    <a:pt x="41" y="112"/>
                    <a:pt x="41" y="112"/>
                  </a:cubicBezTo>
                  <a:cubicBezTo>
                    <a:pt x="40" y="112"/>
                    <a:pt x="40" y="112"/>
                    <a:pt x="40" y="112"/>
                  </a:cubicBezTo>
                  <a:cubicBezTo>
                    <a:pt x="40" y="112"/>
                    <a:pt x="39" y="113"/>
                    <a:pt x="40" y="110"/>
                  </a:cubicBezTo>
                  <a:cubicBezTo>
                    <a:pt x="40" y="107"/>
                    <a:pt x="43" y="105"/>
                    <a:pt x="38" y="105"/>
                  </a:cubicBezTo>
                  <a:cubicBezTo>
                    <a:pt x="32" y="105"/>
                    <a:pt x="30" y="107"/>
                    <a:pt x="30" y="105"/>
                  </a:cubicBezTo>
                  <a:cubicBezTo>
                    <a:pt x="29" y="103"/>
                    <a:pt x="30" y="102"/>
                    <a:pt x="30" y="101"/>
                  </a:cubicBezTo>
                  <a:cubicBezTo>
                    <a:pt x="29" y="100"/>
                    <a:pt x="32" y="100"/>
                    <a:pt x="30" y="99"/>
                  </a:cubicBezTo>
                  <a:cubicBezTo>
                    <a:pt x="28" y="98"/>
                    <a:pt x="29" y="97"/>
                    <a:pt x="24" y="95"/>
                  </a:cubicBezTo>
                  <a:cubicBezTo>
                    <a:pt x="18" y="92"/>
                    <a:pt x="16" y="90"/>
                    <a:pt x="16" y="90"/>
                  </a:cubicBezTo>
                  <a:cubicBezTo>
                    <a:pt x="16" y="90"/>
                    <a:pt x="18" y="90"/>
                    <a:pt x="16" y="88"/>
                  </a:cubicBezTo>
                  <a:cubicBezTo>
                    <a:pt x="14" y="86"/>
                    <a:pt x="10" y="85"/>
                    <a:pt x="10" y="85"/>
                  </a:cubicBezTo>
                  <a:cubicBezTo>
                    <a:pt x="8" y="86"/>
                    <a:pt x="8" y="86"/>
                    <a:pt x="8" y="86"/>
                  </a:cubicBezTo>
                  <a:cubicBezTo>
                    <a:pt x="8" y="85"/>
                    <a:pt x="8" y="85"/>
                    <a:pt x="8" y="84"/>
                  </a:cubicBezTo>
                  <a:cubicBezTo>
                    <a:pt x="7" y="81"/>
                    <a:pt x="6" y="80"/>
                    <a:pt x="5" y="78"/>
                  </a:cubicBezTo>
                  <a:cubicBezTo>
                    <a:pt x="5" y="77"/>
                    <a:pt x="5" y="76"/>
                    <a:pt x="2" y="73"/>
                  </a:cubicBezTo>
                  <a:cubicBezTo>
                    <a:pt x="0" y="71"/>
                    <a:pt x="0" y="71"/>
                    <a:pt x="0" y="71"/>
                  </a:cubicBezTo>
                  <a:cubicBezTo>
                    <a:pt x="0" y="70"/>
                    <a:pt x="1" y="69"/>
                    <a:pt x="2" y="68"/>
                  </a:cubicBezTo>
                  <a:cubicBezTo>
                    <a:pt x="5" y="65"/>
                    <a:pt x="8" y="63"/>
                    <a:pt x="8" y="63"/>
                  </a:cubicBezTo>
                  <a:cubicBezTo>
                    <a:pt x="8" y="63"/>
                    <a:pt x="9" y="61"/>
                    <a:pt x="8" y="60"/>
                  </a:cubicBezTo>
                  <a:cubicBezTo>
                    <a:pt x="7" y="59"/>
                    <a:pt x="9" y="58"/>
                    <a:pt x="8" y="56"/>
                  </a:cubicBezTo>
                  <a:cubicBezTo>
                    <a:pt x="7" y="54"/>
                    <a:pt x="6" y="50"/>
                    <a:pt x="6" y="50"/>
                  </a:cubicBezTo>
                  <a:cubicBezTo>
                    <a:pt x="6" y="50"/>
                    <a:pt x="10" y="52"/>
                    <a:pt x="12" y="50"/>
                  </a:cubicBezTo>
                  <a:cubicBezTo>
                    <a:pt x="13" y="49"/>
                    <a:pt x="15" y="50"/>
                    <a:pt x="13" y="47"/>
                  </a:cubicBezTo>
                  <a:cubicBezTo>
                    <a:pt x="12" y="45"/>
                    <a:pt x="14" y="46"/>
                    <a:pt x="12" y="45"/>
                  </a:cubicBezTo>
                  <a:cubicBezTo>
                    <a:pt x="11" y="44"/>
                    <a:pt x="8" y="40"/>
                    <a:pt x="8" y="40"/>
                  </a:cubicBezTo>
                  <a:cubicBezTo>
                    <a:pt x="10" y="38"/>
                    <a:pt x="10" y="38"/>
                    <a:pt x="10" y="38"/>
                  </a:cubicBezTo>
                  <a:cubicBezTo>
                    <a:pt x="10" y="38"/>
                    <a:pt x="16" y="36"/>
                    <a:pt x="17" y="38"/>
                  </a:cubicBezTo>
                  <a:cubicBezTo>
                    <a:pt x="18" y="39"/>
                    <a:pt x="24" y="40"/>
                    <a:pt x="24" y="40"/>
                  </a:cubicBezTo>
                  <a:cubicBezTo>
                    <a:pt x="24" y="40"/>
                    <a:pt x="23" y="38"/>
                    <a:pt x="24" y="35"/>
                  </a:cubicBezTo>
                  <a:cubicBezTo>
                    <a:pt x="25" y="32"/>
                    <a:pt x="25" y="30"/>
                    <a:pt x="24" y="29"/>
                  </a:cubicBezTo>
                  <a:cubicBezTo>
                    <a:pt x="24" y="28"/>
                    <a:pt x="24" y="28"/>
                    <a:pt x="25" y="28"/>
                  </a:cubicBezTo>
                  <a:cubicBezTo>
                    <a:pt x="29" y="28"/>
                    <a:pt x="29" y="28"/>
                    <a:pt x="29" y="28"/>
                  </a:cubicBezTo>
                  <a:cubicBezTo>
                    <a:pt x="29" y="28"/>
                    <a:pt x="31" y="27"/>
                    <a:pt x="33" y="30"/>
                  </a:cubicBezTo>
                  <a:cubicBezTo>
                    <a:pt x="35" y="33"/>
                    <a:pt x="35" y="35"/>
                    <a:pt x="36" y="35"/>
                  </a:cubicBezTo>
                  <a:cubicBezTo>
                    <a:pt x="37" y="35"/>
                    <a:pt x="45" y="37"/>
                    <a:pt x="46" y="37"/>
                  </a:cubicBezTo>
                  <a:cubicBezTo>
                    <a:pt x="47" y="37"/>
                    <a:pt x="51" y="34"/>
                    <a:pt x="52" y="35"/>
                  </a:cubicBezTo>
                  <a:cubicBezTo>
                    <a:pt x="53" y="36"/>
                    <a:pt x="59" y="39"/>
                    <a:pt x="60" y="37"/>
                  </a:cubicBezTo>
                  <a:cubicBezTo>
                    <a:pt x="60" y="36"/>
                    <a:pt x="64" y="36"/>
                    <a:pt x="65" y="36"/>
                  </a:cubicBezTo>
                  <a:cubicBezTo>
                    <a:pt x="66" y="35"/>
                    <a:pt x="67" y="37"/>
                    <a:pt x="67" y="34"/>
                  </a:cubicBezTo>
                  <a:cubicBezTo>
                    <a:pt x="67" y="31"/>
                    <a:pt x="68" y="28"/>
                    <a:pt x="67" y="28"/>
                  </a:cubicBezTo>
                  <a:cubicBezTo>
                    <a:pt x="66" y="28"/>
                    <a:pt x="66" y="28"/>
                    <a:pt x="66" y="28"/>
                  </a:cubicBezTo>
                  <a:cubicBezTo>
                    <a:pt x="66" y="28"/>
                    <a:pt x="67" y="25"/>
                    <a:pt x="71" y="24"/>
                  </a:cubicBezTo>
                  <a:cubicBezTo>
                    <a:pt x="74" y="24"/>
                    <a:pt x="77" y="23"/>
                    <a:pt x="79" y="23"/>
                  </a:cubicBezTo>
                  <a:cubicBezTo>
                    <a:pt x="80" y="23"/>
                    <a:pt x="81" y="24"/>
                    <a:pt x="83" y="23"/>
                  </a:cubicBezTo>
                  <a:cubicBezTo>
                    <a:pt x="85" y="22"/>
                    <a:pt x="85" y="20"/>
                    <a:pt x="86" y="20"/>
                  </a:cubicBezTo>
                  <a:cubicBezTo>
                    <a:pt x="87" y="19"/>
                    <a:pt x="84" y="18"/>
                    <a:pt x="90" y="18"/>
                  </a:cubicBezTo>
                  <a:cubicBezTo>
                    <a:pt x="97" y="18"/>
                    <a:pt x="97" y="18"/>
                    <a:pt x="97" y="18"/>
                  </a:cubicBezTo>
                  <a:cubicBezTo>
                    <a:pt x="98" y="21"/>
                    <a:pt x="98" y="21"/>
                    <a:pt x="98" y="21"/>
                  </a:cubicBezTo>
                  <a:cubicBezTo>
                    <a:pt x="98" y="21"/>
                    <a:pt x="100" y="24"/>
                    <a:pt x="102" y="21"/>
                  </a:cubicBezTo>
                  <a:cubicBezTo>
                    <a:pt x="104" y="18"/>
                    <a:pt x="103" y="15"/>
                    <a:pt x="104" y="14"/>
                  </a:cubicBezTo>
                  <a:cubicBezTo>
                    <a:pt x="105" y="14"/>
                    <a:pt x="106" y="12"/>
                    <a:pt x="107" y="12"/>
                  </a:cubicBezTo>
                  <a:cubicBezTo>
                    <a:pt x="108" y="12"/>
                    <a:pt x="108" y="14"/>
                    <a:pt x="109" y="10"/>
                  </a:cubicBezTo>
                  <a:cubicBezTo>
                    <a:pt x="111" y="6"/>
                    <a:pt x="112" y="3"/>
                    <a:pt x="112" y="3"/>
                  </a:cubicBezTo>
                  <a:cubicBezTo>
                    <a:pt x="112" y="3"/>
                    <a:pt x="115" y="4"/>
                    <a:pt x="116" y="3"/>
                  </a:cubicBezTo>
                  <a:cubicBezTo>
                    <a:pt x="117" y="3"/>
                    <a:pt x="118" y="1"/>
                    <a:pt x="120" y="3"/>
                  </a:cubicBezTo>
                  <a:cubicBezTo>
                    <a:pt x="123" y="5"/>
                    <a:pt x="124" y="6"/>
                    <a:pt x="126" y="6"/>
                  </a:cubicBezTo>
                  <a:cubicBezTo>
                    <a:pt x="128" y="6"/>
                    <a:pt x="129" y="6"/>
                    <a:pt x="129" y="6"/>
                  </a:cubicBezTo>
                  <a:cubicBezTo>
                    <a:pt x="129" y="6"/>
                    <a:pt x="134" y="4"/>
                    <a:pt x="136" y="3"/>
                  </a:cubicBezTo>
                  <a:cubicBezTo>
                    <a:pt x="138" y="3"/>
                    <a:pt x="141" y="0"/>
                    <a:pt x="143" y="2"/>
                  </a:cubicBezTo>
                  <a:cubicBezTo>
                    <a:pt x="145" y="5"/>
                    <a:pt x="141" y="4"/>
                    <a:pt x="145" y="6"/>
                  </a:cubicBezTo>
                  <a:cubicBezTo>
                    <a:pt x="148" y="9"/>
                    <a:pt x="153" y="9"/>
                    <a:pt x="153" y="9"/>
                  </a:cubicBezTo>
                  <a:cubicBezTo>
                    <a:pt x="153" y="9"/>
                    <a:pt x="152" y="7"/>
                    <a:pt x="153" y="6"/>
                  </a:cubicBezTo>
                  <a:cubicBezTo>
                    <a:pt x="153" y="6"/>
                    <a:pt x="153" y="5"/>
                    <a:pt x="154" y="3"/>
                  </a:cubicBezTo>
                  <a:cubicBezTo>
                    <a:pt x="154" y="3"/>
                    <a:pt x="154" y="3"/>
                    <a:pt x="154" y="3"/>
                  </a:cubicBezTo>
                  <a:cubicBezTo>
                    <a:pt x="154" y="3"/>
                    <a:pt x="155" y="1"/>
                    <a:pt x="157" y="3"/>
                  </a:cubicBezTo>
                  <a:cubicBezTo>
                    <a:pt x="159" y="6"/>
                    <a:pt x="160" y="6"/>
                    <a:pt x="160" y="7"/>
                  </a:cubicBezTo>
                  <a:cubicBezTo>
                    <a:pt x="160" y="8"/>
                    <a:pt x="158" y="11"/>
                    <a:pt x="160" y="11"/>
                  </a:cubicBezTo>
                  <a:cubicBezTo>
                    <a:pt x="162" y="12"/>
                    <a:pt x="167" y="11"/>
                    <a:pt x="167" y="11"/>
                  </a:cubicBezTo>
                  <a:cubicBezTo>
                    <a:pt x="174" y="11"/>
                    <a:pt x="174" y="11"/>
                    <a:pt x="174" y="11"/>
                  </a:cubicBezTo>
                  <a:cubicBezTo>
                    <a:pt x="174" y="11"/>
                    <a:pt x="173" y="14"/>
                    <a:pt x="174" y="17"/>
                  </a:cubicBezTo>
                  <a:cubicBezTo>
                    <a:pt x="175" y="18"/>
                    <a:pt x="176" y="19"/>
                    <a:pt x="176" y="2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5" name="Freeform 567">
              <a:extLst>
                <a:ext uri="{FF2B5EF4-FFF2-40B4-BE49-F238E27FC236}">
                  <a16:creationId xmlns:a16="http://schemas.microsoft.com/office/drawing/2014/main" id="{EAA425CA-36C2-B54F-B732-991C5A2BCEC3}"/>
                </a:ext>
              </a:extLst>
            </p:cNvPr>
            <p:cNvSpPr>
              <a:spLocks/>
            </p:cNvSpPr>
            <p:nvPr/>
          </p:nvSpPr>
          <p:spPr bwMode="auto">
            <a:xfrm>
              <a:off x="11068333" y="3602428"/>
              <a:ext cx="2298729" cy="1181294"/>
            </a:xfrm>
            <a:custGeom>
              <a:avLst/>
              <a:gdLst>
                <a:gd name="T0" fmla="*/ 137 w 152"/>
                <a:gd name="T1" fmla="*/ 45 h 78"/>
                <a:gd name="T2" fmla="*/ 129 w 152"/>
                <a:gd name="T3" fmla="*/ 45 h 78"/>
                <a:gd name="T4" fmla="*/ 120 w 152"/>
                <a:gd name="T5" fmla="*/ 42 h 78"/>
                <a:gd name="T6" fmla="*/ 110 w 152"/>
                <a:gd name="T7" fmla="*/ 45 h 78"/>
                <a:gd name="T8" fmla="*/ 100 w 152"/>
                <a:gd name="T9" fmla="*/ 42 h 78"/>
                <a:gd name="T10" fmla="*/ 93 w 152"/>
                <a:gd name="T11" fmla="*/ 49 h 78"/>
                <a:gd name="T12" fmla="*/ 88 w 152"/>
                <a:gd name="T13" fmla="*/ 53 h 78"/>
                <a:gd name="T14" fmla="*/ 82 w 152"/>
                <a:gd name="T15" fmla="*/ 60 h 78"/>
                <a:gd name="T16" fmla="*/ 74 w 152"/>
                <a:gd name="T17" fmla="*/ 57 h 78"/>
                <a:gd name="T18" fmla="*/ 67 w 152"/>
                <a:gd name="T19" fmla="*/ 62 h 78"/>
                <a:gd name="T20" fmla="*/ 55 w 152"/>
                <a:gd name="T21" fmla="*/ 63 h 78"/>
                <a:gd name="T22" fmla="*/ 51 w 152"/>
                <a:gd name="T23" fmla="*/ 67 h 78"/>
                <a:gd name="T24" fmla="*/ 49 w 152"/>
                <a:gd name="T25" fmla="*/ 75 h 78"/>
                <a:gd name="T26" fmla="*/ 36 w 152"/>
                <a:gd name="T27" fmla="*/ 74 h 78"/>
                <a:gd name="T28" fmla="*/ 20 w 152"/>
                <a:gd name="T29" fmla="*/ 74 h 78"/>
                <a:gd name="T30" fmla="*/ 13 w 152"/>
                <a:gd name="T31" fmla="*/ 67 h 78"/>
                <a:gd name="T32" fmla="*/ 9 w 152"/>
                <a:gd name="T33" fmla="*/ 65 h 78"/>
                <a:gd name="T34" fmla="*/ 0 w 152"/>
                <a:gd name="T35" fmla="*/ 52 h 78"/>
                <a:gd name="T36" fmla="*/ 2 w 152"/>
                <a:gd name="T37" fmla="*/ 42 h 78"/>
                <a:gd name="T38" fmla="*/ 10 w 152"/>
                <a:gd name="T39" fmla="*/ 32 h 78"/>
                <a:gd name="T40" fmla="*/ 23 w 152"/>
                <a:gd name="T41" fmla="*/ 29 h 78"/>
                <a:gd name="T42" fmla="*/ 32 w 152"/>
                <a:gd name="T43" fmla="*/ 23 h 78"/>
                <a:gd name="T44" fmla="*/ 35 w 152"/>
                <a:gd name="T45" fmla="*/ 19 h 78"/>
                <a:gd name="T46" fmla="*/ 41 w 152"/>
                <a:gd name="T47" fmla="*/ 9 h 78"/>
                <a:gd name="T48" fmla="*/ 54 w 152"/>
                <a:gd name="T49" fmla="*/ 10 h 78"/>
                <a:gd name="T50" fmla="*/ 61 w 152"/>
                <a:gd name="T51" fmla="*/ 3 h 78"/>
                <a:gd name="T52" fmla="*/ 66 w 152"/>
                <a:gd name="T53" fmla="*/ 3 h 78"/>
                <a:gd name="T54" fmla="*/ 75 w 152"/>
                <a:gd name="T55" fmla="*/ 9 h 78"/>
                <a:gd name="T56" fmla="*/ 76 w 152"/>
                <a:gd name="T57" fmla="*/ 15 h 78"/>
                <a:gd name="T58" fmla="*/ 79 w 152"/>
                <a:gd name="T59" fmla="*/ 13 h 78"/>
                <a:gd name="T60" fmla="*/ 89 w 152"/>
                <a:gd name="T61" fmla="*/ 8 h 78"/>
                <a:gd name="T62" fmla="*/ 96 w 152"/>
                <a:gd name="T63" fmla="*/ 12 h 78"/>
                <a:gd name="T64" fmla="*/ 109 w 152"/>
                <a:gd name="T65" fmla="*/ 6 h 78"/>
                <a:gd name="T66" fmla="*/ 125 w 152"/>
                <a:gd name="T67" fmla="*/ 1 h 78"/>
                <a:gd name="T68" fmla="*/ 130 w 152"/>
                <a:gd name="T69" fmla="*/ 7 h 78"/>
                <a:gd name="T70" fmla="*/ 136 w 152"/>
                <a:gd name="T71" fmla="*/ 14 h 78"/>
                <a:gd name="T72" fmla="*/ 147 w 152"/>
                <a:gd name="T73" fmla="*/ 17 h 78"/>
                <a:gd name="T74" fmla="*/ 143 w 152"/>
                <a:gd name="T75" fmla="*/ 29 h 78"/>
                <a:gd name="T76" fmla="*/ 139 w 152"/>
                <a:gd name="T77" fmla="*/ 39 h 78"/>
                <a:gd name="T78" fmla="*/ 138 w 152"/>
                <a:gd name="T79"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78">
                  <a:moveTo>
                    <a:pt x="138" y="42"/>
                  </a:moveTo>
                  <a:cubicBezTo>
                    <a:pt x="137" y="44"/>
                    <a:pt x="137" y="45"/>
                    <a:pt x="137" y="45"/>
                  </a:cubicBezTo>
                  <a:cubicBezTo>
                    <a:pt x="136" y="46"/>
                    <a:pt x="137" y="48"/>
                    <a:pt x="137" y="48"/>
                  </a:cubicBezTo>
                  <a:cubicBezTo>
                    <a:pt x="137" y="48"/>
                    <a:pt x="132" y="48"/>
                    <a:pt x="129" y="45"/>
                  </a:cubicBezTo>
                  <a:cubicBezTo>
                    <a:pt x="125" y="43"/>
                    <a:pt x="129" y="44"/>
                    <a:pt x="127" y="41"/>
                  </a:cubicBezTo>
                  <a:cubicBezTo>
                    <a:pt x="125" y="39"/>
                    <a:pt x="122" y="42"/>
                    <a:pt x="120" y="42"/>
                  </a:cubicBezTo>
                  <a:cubicBezTo>
                    <a:pt x="118" y="43"/>
                    <a:pt x="113" y="45"/>
                    <a:pt x="113" y="45"/>
                  </a:cubicBezTo>
                  <a:cubicBezTo>
                    <a:pt x="113" y="45"/>
                    <a:pt x="112" y="45"/>
                    <a:pt x="110" y="45"/>
                  </a:cubicBezTo>
                  <a:cubicBezTo>
                    <a:pt x="108" y="45"/>
                    <a:pt x="107" y="44"/>
                    <a:pt x="104" y="42"/>
                  </a:cubicBezTo>
                  <a:cubicBezTo>
                    <a:pt x="102" y="40"/>
                    <a:pt x="101" y="42"/>
                    <a:pt x="100" y="42"/>
                  </a:cubicBezTo>
                  <a:cubicBezTo>
                    <a:pt x="99" y="43"/>
                    <a:pt x="96" y="42"/>
                    <a:pt x="96" y="42"/>
                  </a:cubicBezTo>
                  <a:cubicBezTo>
                    <a:pt x="96" y="42"/>
                    <a:pt x="95" y="45"/>
                    <a:pt x="93" y="49"/>
                  </a:cubicBezTo>
                  <a:cubicBezTo>
                    <a:pt x="92" y="53"/>
                    <a:pt x="92" y="51"/>
                    <a:pt x="91" y="51"/>
                  </a:cubicBezTo>
                  <a:cubicBezTo>
                    <a:pt x="90" y="51"/>
                    <a:pt x="89" y="53"/>
                    <a:pt x="88" y="53"/>
                  </a:cubicBezTo>
                  <a:cubicBezTo>
                    <a:pt x="87" y="54"/>
                    <a:pt x="88" y="57"/>
                    <a:pt x="86" y="60"/>
                  </a:cubicBezTo>
                  <a:cubicBezTo>
                    <a:pt x="84" y="63"/>
                    <a:pt x="82" y="60"/>
                    <a:pt x="82" y="60"/>
                  </a:cubicBezTo>
                  <a:cubicBezTo>
                    <a:pt x="81" y="57"/>
                    <a:pt x="81" y="57"/>
                    <a:pt x="81" y="57"/>
                  </a:cubicBezTo>
                  <a:cubicBezTo>
                    <a:pt x="81" y="57"/>
                    <a:pt x="81" y="57"/>
                    <a:pt x="74" y="57"/>
                  </a:cubicBezTo>
                  <a:cubicBezTo>
                    <a:pt x="68" y="57"/>
                    <a:pt x="71" y="58"/>
                    <a:pt x="70" y="59"/>
                  </a:cubicBezTo>
                  <a:cubicBezTo>
                    <a:pt x="69" y="59"/>
                    <a:pt x="69" y="61"/>
                    <a:pt x="67" y="62"/>
                  </a:cubicBezTo>
                  <a:cubicBezTo>
                    <a:pt x="65" y="63"/>
                    <a:pt x="64" y="62"/>
                    <a:pt x="63" y="62"/>
                  </a:cubicBezTo>
                  <a:cubicBezTo>
                    <a:pt x="61" y="62"/>
                    <a:pt x="58" y="63"/>
                    <a:pt x="55" y="63"/>
                  </a:cubicBezTo>
                  <a:cubicBezTo>
                    <a:pt x="51" y="64"/>
                    <a:pt x="50" y="67"/>
                    <a:pt x="50" y="67"/>
                  </a:cubicBezTo>
                  <a:cubicBezTo>
                    <a:pt x="50" y="67"/>
                    <a:pt x="50" y="67"/>
                    <a:pt x="51" y="67"/>
                  </a:cubicBezTo>
                  <a:cubicBezTo>
                    <a:pt x="52" y="67"/>
                    <a:pt x="51" y="70"/>
                    <a:pt x="51" y="73"/>
                  </a:cubicBezTo>
                  <a:cubicBezTo>
                    <a:pt x="51" y="76"/>
                    <a:pt x="50" y="74"/>
                    <a:pt x="49" y="75"/>
                  </a:cubicBezTo>
                  <a:cubicBezTo>
                    <a:pt x="48" y="75"/>
                    <a:pt x="44" y="75"/>
                    <a:pt x="44" y="76"/>
                  </a:cubicBezTo>
                  <a:cubicBezTo>
                    <a:pt x="43" y="78"/>
                    <a:pt x="37" y="75"/>
                    <a:pt x="36" y="74"/>
                  </a:cubicBezTo>
                  <a:cubicBezTo>
                    <a:pt x="35" y="73"/>
                    <a:pt x="31" y="76"/>
                    <a:pt x="30" y="76"/>
                  </a:cubicBezTo>
                  <a:cubicBezTo>
                    <a:pt x="29" y="76"/>
                    <a:pt x="21" y="74"/>
                    <a:pt x="20" y="74"/>
                  </a:cubicBezTo>
                  <a:cubicBezTo>
                    <a:pt x="19" y="74"/>
                    <a:pt x="19" y="72"/>
                    <a:pt x="17" y="69"/>
                  </a:cubicBezTo>
                  <a:cubicBezTo>
                    <a:pt x="15" y="66"/>
                    <a:pt x="13" y="67"/>
                    <a:pt x="13" y="67"/>
                  </a:cubicBezTo>
                  <a:cubicBezTo>
                    <a:pt x="9" y="67"/>
                    <a:pt x="9" y="67"/>
                    <a:pt x="9" y="67"/>
                  </a:cubicBezTo>
                  <a:cubicBezTo>
                    <a:pt x="10" y="67"/>
                    <a:pt x="10" y="66"/>
                    <a:pt x="9" y="65"/>
                  </a:cubicBezTo>
                  <a:cubicBezTo>
                    <a:pt x="6" y="61"/>
                    <a:pt x="6" y="64"/>
                    <a:pt x="3" y="59"/>
                  </a:cubicBezTo>
                  <a:cubicBezTo>
                    <a:pt x="0" y="54"/>
                    <a:pt x="0" y="53"/>
                    <a:pt x="0" y="52"/>
                  </a:cubicBezTo>
                  <a:cubicBezTo>
                    <a:pt x="0" y="51"/>
                    <a:pt x="1" y="51"/>
                    <a:pt x="2" y="46"/>
                  </a:cubicBezTo>
                  <a:cubicBezTo>
                    <a:pt x="2" y="45"/>
                    <a:pt x="2" y="43"/>
                    <a:pt x="2" y="42"/>
                  </a:cubicBezTo>
                  <a:cubicBezTo>
                    <a:pt x="2" y="42"/>
                    <a:pt x="5" y="37"/>
                    <a:pt x="6" y="36"/>
                  </a:cubicBezTo>
                  <a:cubicBezTo>
                    <a:pt x="8" y="35"/>
                    <a:pt x="10" y="32"/>
                    <a:pt x="10" y="32"/>
                  </a:cubicBezTo>
                  <a:cubicBezTo>
                    <a:pt x="10" y="32"/>
                    <a:pt x="17" y="34"/>
                    <a:pt x="18" y="34"/>
                  </a:cubicBezTo>
                  <a:cubicBezTo>
                    <a:pt x="19" y="34"/>
                    <a:pt x="22" y="32"/>
                    <a:pt x="23" y="29"/>
                  </a:cubicBezTo>
                  <a:cubicBezTo>
                    <a:pt x="25" y="27"/>
                    <a:pt x="26" y="29"/>
                    <a:pt x="29" y="27"/>
                  </a:cubicBezTo>
                  <a:cubicBezTo>
                    <a:pt x="32" y="25"/>
                    <a:pt x="30" y="26"/>
                    <a:pt x="32" y="23"/>
                  </a:cubicBezTo>
                  <a:cubicBezTo>
                    <a:pt x="35" y="21"/>
                    <a:pt x="32" y="23"/>
                    <a:pt x="33" y="21"/>
                  </a:cubicBezTo>
                  <a:cubicBezTo>
                    <a:pt x="34" y="19"/>
                    <a:pt x="35" y="20"/>
                    <a:pt x="35" y="19"/>
                  </a:cubicBezTo>
                  <a:cubicBezTo>
                    <a:pt x="35" y="18"/>
                    <a:pt x="39" y="14"/>
                    <a:pt x="41" y="13"/>
                  </a:cubicBezTo>
                  <a:cubicBezTo>
                    <a:pt x="42" y="11"/>
                    <a:pt x="41" y="9"/>
                    <a:pt x="41" y="9"/>
                  </a:cubicBezTo>
                  <a:cubicBezTo>
                    <a:pt x="41" y="9"/>
                    <a:pt x="49" y="7"/>
                    <a:pt x="51" y="6"/>
                  </a:cubicBezTo>
                  <a:cubicBezTo>
                    <a:pt x="51" y="6"/>
                    <a:pt x="53" y="9"/>
                    <a:pt x="54" y="10"/>
                  </a:cubicBezTo>
                  <a:cubicBezTo>
                    <a:pt x="55" y="11"/>
                    <a:pt x="56" y="10"/>
                    <a:pt x="58" y="8"/>
                  </a:cubicBezTo>
                  <a:cubicBezTo>
                    <a:pt x="59" y="6"/>
                    <a:pt x="60" y="6"/>
                    <a:pt x="61" y="3"/>
                  </a:cubicBezTo>
                  <a:cubicBezTo>
                    <a:pt x="63" y="0"/>
                    <a:pt x="63" y="1"/>
                    <a:pt x="64" y="1"/>
                  </a:cubicBezTo>
                  <a:cubicBezTo>
                    <a:pt x="65" y="1"/>
                    <a:pt x="66" y="3"/>
                    <a:pt x="66" y="3"/>
                  </a:cubicBezTo>
                  <a:cubicBezTo>
                    <a:pt x="66" y="3"/>
                    <a:pt x="70" y="7"/>
                    <a:pt x="73" y="8"/>
                  </a:cubicBezTo>
                  <a:cubicBezTo>
                    <a:pt x="77" y="8"/>
                    <a:pt x="75" y="9"/>
                    <a:pt x="75" y="9"/>
                  </a:cubicBezTo>
                  <a:cubicBezTo>
                    <a:pt x="75" y="9"/>
                    <a:pt x="77" y="11"/>
                    <a:pt x="76" y="12"/>
                  </a:cubicBezTo>
                  <a:cubicBezTo>
                    <a:pt x="76" y="13"/>
                    <a:pt x="76" y="15"/>
                    <a:pt x="76" y="15"/>
                  </a:cubicBezTo>
                  <a:cubicBezTo>
                    <a:pt x="76" y="15"/>
                    <a:pt x="76" y="15"/>
                    <a:pt x="79" y="14"/>
                  </a:cubicBezTo>
                  <a:cubicBezTo>
                    <a:pt x="82" y="13"/>
                    <a:pt x="79" y="14"/>
                    <a:pt x="79" y="13"/>
                  </a:cubicBezTo>
                  <a:cubicBezTo>
                    <a:pt x="79" y="12"/>
                    <a:pt x="83" y="13"/>
                    <a:pt x="86" y="11"/>
                  </a:cubicBezTo>
                  <a:cubicBezTo>
                    <a:pt x="90" y="9"/>
                    <a:pt x="88" y="10"/>
                    <a:pt x="89" y="8"/>
                  </a:cubicBezTo>
                  <a:cubicBezTo>
                    <a:pt x="91" y="5"/>
                    <a:pt x="91" y="11"/>
                    <a:pt x="92" y="11"/>
                  </a:cubicBezTo>
                  <a:cubicBezTo>
                    <a:pt x="93" y="11"/>
                    <a:pt x="95" y="12"/>
                    <a:pt x="96" y="12"/>
                  </a:cubicBezTo>
                  <a:cubicBezTo>
                    <a:pt x="97" y="13"/>
                    <a:pt x="98" y="12"/>
                    <a:pt x="101" y="11"/>
                  </a:cubicBezTo>
                  <a:cubicBezTo>
                    <a:pt x="104" y="10"/>
                    <a:pt x="105" y="10"/>
                    <a:pt x="109" y="6"/>
                  </a:cubicBezTo>
                  <a:cubicBezTo>
                    <a:pt x="113" y="3"/>
                    <a:pt x="109" y="6"/>
                    <a:pt x="116" y="4"/>
                  </a:cubicBezTo>
                  <a:cubicBezTo>
                    <a:pt x="123" y="2"/>
                    <a:pt x="122" y="1"/>
                    <a:pt x="125" y="1"/>
                  </a:cubicBezTo>
                  <a:cubicBezTo>
                    <a:pt x="127" y="1"/>
                    <a:pt x="126" y="3"/>
                    <a:pt x="129" y="4"/>
                  </a:cubicBezTo>
                  <a:cubicBezTo>
                    <a:pt x="131" y="6"/>
                    <a:pt x="130" y="7"/>
                    <a:pt x="130" y="7"/>
                  </a:cubicBezTo>
                  <a:cubicBezTo>
                    <a:pt x="130" y="7"/>
                    <a:pt x="132" y="10"/>
                    <a:pt x="132" y="12"/>
                  </a:cubicBezTo>
                  <a:cubicBezTo>
                    <a:pt x="132" y="14"/>
                    <a:pt x="135" y="14"/>
                    <a:pt x="136" y="14"/>
                  </a:cubicBezTo>
                  <a:cubicBezTo>
                    <a:pt x="137" y="14"/>
                    <a:pt x="136" y="14"/>
                    <a:pt x="144" y="13"/>
                  </a:cubicBezTo>
                  <a:cubicBezTo>
                    <a:pt x="152" y="13"/>
                    <a:pt x="147" y="15"/>
                    <a:pt x="147" y="17"/>
                  </a:cubicBezTo>
                  <a:cubicBezTo>
                    <a:pt x="147" y="18"/>
                    <a:pt x="147" y="21"/>
                    <a:pt x="147" y="22"/>
                  </a:cubicBezTo>
                  <a:cubicBezTo>
                    <a:pt x="147" y="23"/>
                    <a:pt x="145" y="26"/>
                    <a:pt x="143" y="29"/>
                  </a:cubicBezTo>
                  <a:cubicBezTo>
                    <a:pt x="141" y="32"/>
                    <a:pt x="142" y="31"/>
                    <a:pt x="141" y="34"/>
                  </a:cubicBezTo>
                  <a:cubicBezTo>
                    <a:pt x="141" y="38"/>
                    <a:pt x="140" y="37"/>
                    <a:pt x="139" y="39"/>
                  </a:cubicBezTo>
                  <a:cubicBezTo>
                    <a:pt x="138" y="40"/>
                    <a:pt x="138" y="41"/>
                    <a:pt x="138" y="42"/>
                  </a:cubicBezTo>
                  <a:cubicBezTo>
                    <a:pt x="138" y="42"/>
                    <a:pt x="138" y="42"/>
                    <a:pt x="138" y="42"/>
                  </a:cubicBezTo>
                  <a:close/>
                </a:path>
              </a:pathLst>
            </a:custGeom>
            <a:solidFill>
              <a:srgbClr val="000000"/>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6" name="Freeform 585">
              <a:extLst>
                <a:ext uri="{FF2B5EF4-FFF2-40B4-BE49-F238E27FC236}">
                  <a16:creationId xmlns:a16="http://schemas.microsoft.com/office/drawing/2014/main" id="{E3184EC5-8437-114D-B933-108FF5703557}"/>
                </a:ext>
              </a:extLst>
            </p:cNvPr>
            <p:cNvSpPr>
              <a:spLocks/>
            </p:cNvSpPr>
            <p:nvPr/>
          </p:nvSpPr>
          <p:spPr bwMode="auto">
            <a:xfrm>
              <a:off x="6878234" y="5000820"/>
              <a:ext cx="5108288" cy="5587193"/>
            </a:xfrm>
            <a:custGeom>
              <a:avLst/>
              <a:gdLst>
                <a:gd name="T0" fmla="*/ 320 w 338"/>
                <a:gd name="T1" fmla="*/ 282 h 370"/>
                <a:gd name="T2" fmla="*/ 301 w 338"/>
                <a:gd name="T3" fmla="*/ 268 h 370"/>
                <a:gd name="T4" fmla="*/ 283 w 338"/>
                <a:gd name="T5" fmla="*/ 271 h 370"/>
                <a:gd name="T6" fmla="*/ 274 w 338"/>
                <a:gd name="T7" fmla="*/ 293 h 370"/>
                <a:gd name="T8" fmla="*/ 296 w 338"/>
                <a:gd name="T9" fmla="*/ 322 h 370"/>
                <a:gd name="T10" fmla="*/ 278 w 338"/>
                <a:gd name="T11" fmla="*/ 332 h 370"/>
                <a:gd name="T12" fmla="*/ 269 w 338"/>
                <a:gd name="T13" fmla="*/ 354 h 370"/>
                <a:gd name="T14" fmla="*/ 251 w 338"/>
                <a:gd name="T15" fmla="*/ 365 h 370"/>
                <a:gd name="T16" fmla="*/ 253 w 338"/>
                <a:gd name="T17" fmla="*/ 351 h 370"/>
                <a:gd name="T18" fmla="*/ 256 w 338"/>
                <a:gd name="T19" fmla="*/ 335 h 370"/>
                <a:gd name="T20" fmla="*/ 263 w 338"/>
                <a:gd name="T21" fmla="*/ 323 h 370"/>
                <a:gd name="T22" fmla="*/ 253 w 338"/>
                <a:gd name="T23" fmla="*/ 301 h 370"/>
                <a:gd name="T24" fmla="*/ 245 w 338"/>
                <a:gd name="T25" fmla="*/ 285 h 370"/>
                <a:gd name="T26" fmla="*/ 225 w 338"/>
                <a:gd name="T27" fmla="*/ 276 h 370"/>
                <a:gd name="T28" fmla="*/ 210 w 338"/>
                <a:gd name="T29" fmla="*/ 258 h 370"/>
                <a:gd name="T30" fmla="*/ 183 w 338"/>
                <a:gd name="T31" fmla="*/ 239 h 370"/>
                <a:gd name="T32" fmla="*/ 150 w 338"/>
                <a:gd name="T33" fmla="*/ 227 h 370"/>
                <a:gd name="T34" fmla="*/ 127 w 338"/>
                <a:gd name="T35" fmla="*/ 195 h 370"/>
                <a:gd name="T36" fmla="*/ 108 w 338"/>
                <a:gd name="T37" fmla="*/ 174 h 370"/>
                <a:gd name="T38" fmla="*/ 91 w 338"/>
                <a:gd name="T39" fmla="*/ 138 h 370"/>
                <a:gd name="T40" fmla="*/ 76 w 338"/>
                <a:gd name="T41" fmla="*/ 112 h 370"/>
                <a:gd name="T42" fmla="*/ 45 w 338"/>
                <a:gd name="T43" fmla="*/ 110 h 370"/>
                <a:gd name="T44" fmla="*/ 29 w 338"/>
                <a:gd name="T45" fmla="*/ 127 h 370"/>
                <a:gd name="T46" fmla="*/ 19 w 338"/>
                <a:gd name="T47" fmla="*/ 122 h 370"/>
                <a:gd name="T48" fmla="*/ 27 w 338"/>
                <a:gd name="T49" fmla="*/ 112 h 370"/>
                <a:gd name="T50" fmla="*/ 10 w 338"/>
                <a:gd name="T51" fmla="*/ 105 h 370"/>
                <a:gd name="T52" fmla="*/ 4 w 338"/>
                <a:gd name="T53" fmla="*/ 97 h 370"/>
                <a:gd name="T54" fmla="*/ 9 w 338"/>
                <a:gd name="T55" fmla="*/ 87 h 370"/>
                <a:gd name="T56" fmla="*/ 0 w 338"/>
                <a:gd name="T57" fmla="*/ 78 h 370"/>
                <a:gd name="T58" fmla="*/ 6 w 338"/>
                <a:gd name="T59" fmla="*/ 71 h 370"/>
                <a:gd name="T60" fmla="*/ 15 w 338"/>
                <a:gd name="T61" fmla="*/ 64 h 370"/>
                <a:gd name="T62" fmla="*/ 9 w 338"/>
                <a:gd name="T63" fmla="*/ 53 h 370"/>
                <a:gd name="T64" fmla="*/ 11 w 338"/>
                <a:gd name="T65" fmla="*/ 44 h 370"/>
                <a:gd name="T66" fmla="*/ 25 w 338"/>
                <a:gd name="T67" fmla="*/ 45 h 370"/>
                <a:gd name="T68" fmla="*/ 48 w 338"/>
                <a:gd name="T69" fmla="*/ 31 h 370"/>
                <a:gd name="T70" fmla="*/ 53 w 338"/>
                <a:gd name="T71" fmla="*/ 36 h 370"/>
                <a:gd name="T72" fmla="*/ 66 w 338"/>
                <a:gd name="T73" fmla="*/ 47 h 370"/>
                <a:gd name="T74" fmla="*/ 73 w 338"/>
                <a:gd name="T75" fmla="*/ 31 h 370"/>
                <a:gd name="T76" fmla="*/ 85 w 338"/>
                <a:gd name="T77" fmla="*/ 32 h 370"/>
                <a:gd name="T78" fmla="*/ 97 w 338"/>
                <a:gd name="T79" fmla="*/ 34 h 370"/>
                <a:gd name="T80" fmla="*/ 105 w 338"/>
                <a:gd name="T81" fmla="*/ 18 h 370"/>
                <a:gd name="T82" fmla="*/ 124 w 338"/>
                <a:gd name="T83" fmla="*/ 15 h 370"/>
                <a:gd name="T84" fmla="*/ 145 w 338"/>
                <a:gd name="T85" fmla="*/ 5 h 370"/>
                <a:gd name="T86" fmla="*/ 155 w 338"/>
                <a:gd name="T87" fmla="*/ 11 h 370"/>
                <a:gd name="T88" fmla="*/ 194 w 338"/>
                <a:gd name="T89" fmla="*/ 34 h 370"/>
                <a:gd name="T90" fmla="*/ 188 w 338"/>
                <a:gd name="T91" fmla="*/ 47 h 370"/>
                <a:gd name="T92" fmla="*/ 193 w 338"/>
                <a:gd name="T93" fmla="*/ 59 h 370"/>
                <a:gd name="T94" fmla="*/ 190 w 338"/>
                <a:gd name="T95" fmla="*/ 66 h 370"/>
                <a:gd name="T96" fmla="*/ 172 w 338"/>
                <a:gd name="T97" fmla="*/ 69 h 370"/>
                <a:gd name="T98" fmla="*/ 161 w 338"/>
                <a:gd name="T99" fmla="*/ 66 h 370"/>
                <a:gd name="T100" fmla="*/ 159 w 338"/>
                <a:gd name="T101" fmla="*/ 85 h 370"/>
                <a:gd name="T102" fmla="*/ 156 w 338"/>
                <a:gd name="T103" fmla="*/ 108 h 370"/>
                <a:gd name="T104" fmla="*/ 173 w 338"/>
                <a:gd name="T105" fmla="*/ 131 h 370"/>
                <a:gd name="T106" fmla="*/ 186 w 338"/>
                <a:gd name="T107" fmla="*/ 149 h 370"/>
                <a:gd name="T108" fmla="*/ 198 w 338"/>
                <a:gd name="T109" fmla="*/ 167 h 370"/>
                <a:gd name="T110" fmla="*/ 207 w 338"/>
                <a:gd name="T111" fmla="*/ 188 h 370"/>
                <a:gd name="T112" fmla="*/ 225 w 338"/>
                <a:gd name="T113" fmla="*/ 206 h 370"/>
                <a:gd name="T114" fmla="*/ 258 w 338"/>
                <a:gd name="T115" fmla="*/ 211 h 370"/>
                <a:gd name="T116" fmla="*/ 256 w 338"/>
                <a:gd name="T117" fmla="*/ 225 h 370"/>
                <a:gd name="T118" fmla="*/ 280 w 338"/>
                <a:gd name="T119" fmla="*/ 240 h 370"/>
                <a:gd name="T120" fmla="*/ 298 w 338"/>
                <a:gd name="T121" fmla="*/ 249 h 370"/>
                <a:gd name="T122" fmla="*/ 335 w 338"/>
                <a:gd name="T123" fmla="*/ 27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 h="370">
                  <a:moveTo>
                    <a:pt x="337" y="286"/>
                  </a:moveTo>
                  <a:cubicBezTo>
                    <a:pt x="338" y="296"/>
                    <a:pt x="329" y="291"/>
                    <a:pt x="325" y="291"/>
                  </a:cubicBezTo>
                  <a:cubicBezTo>
                    <a:pt x="322" y="291"/>
                    <a:pt x="321" y="286"/>
                    <a:pt x="320" y="282"/>
                  </a:cubicBezTo>
                  <a:cubicBezTo>
                    <a:pt x="319" y="279"/>
                    <a:pt x="315" y="276"/>
                    <a:pt x="312" y="272"/>
                  </a:cubicBezTo>
                  <a:cubicBezTo>
                    <a:pt x="309" y="269"/>
                    <a:pt x="306" y="272"/>
                    <a:pt x="305" y="272"/>
                  </a:cubicBezTo>
                  <a:cubicBezTo>
                    <a:pt x="304" y="272"/>
                    <a:pt x="302" y="271"/>
                    <a:pt x="301" y="268"/>
                  </a:cubicBezTo>
                  <a:cubicBezTo>
                    <a:pt x="299" y="265"/>
                    <a:pt x="298" y="265"/>
                    <a:pt x="296" y="264"/>
                  </a:cubicBezTo>
                  <a:cubicBezTo>
                    <a:pt x="294" y="262"/>
                    <a:pt x="290" y="265"/>
                    <a:pt x="286" y="266"/>
                  </a:cubicBezTo>
                  <a:cubicBezTo>
                    <a:pt x="282" y="266"/>
                    <a:pt x="284" y="270"/>
                    <a:pt x="283" y="271"/>
                  </a:cubicBezTo>
                  <a:cubicBezTo>
                    <a:pt x="283" y="272"/>
                    <a:pt x="281" y="274"/>
                    <a:pt x="279" y="281"/>
                  </a:cubicBezTo>
                  <a:cubicBezTo>
                    <a:pt x="277" y="287"/>
                    <a:pt x="275" y="285"/>
                    <a:pt x="274" y="287"/>
                  </a:cubicBezTo>
                  <a:cubicBezTo>
                    <a:pt x="273" y="290"/>
                    <a:pt x="273" y="290"/>
                    <a:pt x="274" y="293"/>
                  </a:cubicBezTo>
                  <a:cubicBezTo>
                    <a:pt x="274" y="296"/>
                    <a:pt x="279" y="296"/>
                    <a:pt x="281" y="298"/>
                  </a:cubicBezTo>
                  <a:cubicBezTo>
                    <a:pt x="284" y="300"/>
                    <a:pt x="287" y="304"/>
                    <a:pt x="291" y="306"/>
                  </a:cubicBezTo>
                  <a:cubicBezTo>
                    <a:pt x="295" y="308"/>
                    <a:pt x="293" y="314"/>
                    <a:pt x="296" y="322"/>
                  </a:cubicBezTo>
                  <a:cubicBezTo>
                    <a:pt x="298" y="326"/>
                    <a:pt x="297" y="327"/>
                    <a:pt x="295" y="327"/>
                  </a:cubicBezTo>
                  <a:cubicBezTo>
                    <a:pt x="293" y="327"/>
                    <a:pt x="285" y="325"/>
                    <a:pt x="283" y="325"/>
                  </a:cubicBezTo>
                  <a:cubicBezTo>
                    <a:pt x="282" y="326"/>
                    <a:pt x="280" y="332"/>
                    <a:pt x="278" y="332"/>
                  </a:cubicBezTo>
                  <a:cubicBezTo>
                    <a:pt x="276" y="332"/>
                    <a:pt x="274" y="332"/>
                    <a:pt x="276" y="343"/>
                  </a:cubicBezTo>
                  <a:cubicBezTo>
                    <a:pt x="277" y="345"/>
                    <a:pt x="279" y="351"/>
                    <a:pt x="274" y="351"/>
                  </a:cubicBezTo>
                  <a:cubicBezTo>
                    <a:pt x="270" y="351"/>
                    <a:pt x="269" y="353"/>
                    <a:pt x="269" y="354"/>
                  </a:cubicBezTo>
                  <a:cubicBezTo>
                    <a:pt x="269" y="355"/>
                    <a:pt x="266" y="358"/>
                    <a:pt x="264" y="365"/>
                  </a:cubicBezTo>
                  <a:cubicBezTo>
                    <a:pt x="262" y="370"/>
                    <a:pt x="259" y="366"/>
                    <a:pt x="256" y="365"/>
                  </a:cubicBezTo>
                  <a:cubicBezTo>
                    <a:pt x="252" y="365"/>
                    <a:pt x="252" y="365"/>
                    <a:pt x="251" y="365"/>
                  </a:cubicBezTo>
                  <a:cubicBezTo>
                    <a:pt x="250" y="365"/>
                    <a:pt x="249" y="364"/>
                    <a:pt x="249" y="360"/>
                  </a:cubicBezTo>
                  <a:cubicBezTo>
                    <a:pt x="248" y="357"/>
                    <a:pt x="250" y="358"/>
                    <a:pt x="251" y="357"/>
                  </a:cubicBezTo>
                  <a:cubicBezTo>
                    <a:pt x="252" y="356"/>
                    <a:pt x="252" y="353"/>
                    <a:pt x="253" y="351"/>
                  </a:cubicBezTo>
                  <a:cubicBezTo>
                    <a:pt x="254" y="348"/>
                    <a:pt x="255" y="348"/>
                    <a:pt x="256" y="347"/>
                  </a:cubicBezTo>
                  <a:cubicBezTo>
                    <a:pt x="256" y="346"/>
                    <a:pt x="256" y="344"/>
                    <a:pt x="255" y="341"/>
                  </a:cubicBezTo>
                  <a:cubicBezTo>
                    <a:pt x="255" y="338"/>
                    <a:pt x="256" y="338"/>
                    <a:pt x="256" y="335"/>
                  </a:cubicBezTo>
                  <a:cubicBezTo>
                    <a:pt x="256" y="332"/>
                    <a:pt x="257" y="333"/>
                    <a:pt x="262" y="333"/>
                  </a:cubicBezTo>
                  <a:cubicBezTo>
                    <a:pt x="266" y="332"/>
                    <a:pt x="265" y="325"/>
                    <a:pt x="264" y="325"/>
                  </a:cubicBezTo>
                  <a:cubicBezTo>
                    <a:pt x="264" y="324"/>
                    <a:pt x="263" y="324"/>
                    <a:pt x="263" y="323"/>
                  </a:cubicBezTo>
                  <a:cubicBezTo>
                    <a:pt x="263" y="322"/>
                    <a:pt x="262" y="322"/>
                    <a:pt x="261" y="314"/>
                  </a:cubicBezTo>
                  <a:cubicBezTo>
                    <a:pt x="259" y="306"/>
                    <a:pt x="259" y="310"/>
                    <a:pt x="259" y="308"/>
                  </a:cubicBezTo>
                  <a:cubicBezTo>
                    <a:pt x="258" y="306"/>
                    <a:pt x="255" y="304"/>
                    <a:pt x="253" y="301"/>
                  </a:cubicBezTo>
                  <a:cubicBezTo>
                    <a:pt x="252" y="297"/>
                    <a:pt x="252" y="297"/>
                    <a:pt x="252" y="293"/>
                  </a:cubicBezTo>
                  <a:cubicBezTo>
                    <a:pt x="252" y="288"/>
                    <a:pt x="251" y="288"/>
                    <a:pt x="251" y="286"/>
                  </a:cubicBezTo>
                  <a:cubicBezTo>
                    <a:pt x="251" y="285"/>
                    <a:pt x="248" y="282"/>
                    <a:pt x="245" y="285"/>
                  </a:cubicBezTo>
                  <a:cubicBezTo>
                    <a:pt x="241" y="287"/>
                    <a:pt x="241" y="287"/>
                    <a:pt x="237" y="283"/>
                  </a:cubicBezTo>
                  <a:cubicBezTo>
                    <a:pt x="232" y="278"/>
                    <a:pt x="237" y="283"/>
                    <a:pt x="231" y="280"/>
                  </a:cubicBezTo>
                  <a:cubicBezTo>
                    <a:pt x="225" y="277"/>
                    <a:pt x="227" y="279"/>
                    <a:pt x="225" y="276"/>
                  </a:cubicBezTo>
                  <a:cubicBezTo>
                    <a:pt x="223" y="273"/>
                    <a:pt x="226" y="271"/>
                    <a:pt x="225" y="266"/>
                  </a:cubicBezTo>
                  <a:cubicBezTo>
                    <a:pt x="224" y="261"/>
                    <a:pt x="223" y="265"/>
                    <a:pt x="219" y="263"/>
                  </a:cubicBezTo>
                  <a:cubicBezTo>
                    <a:pt x="216" y="261"/>
                    <a:pt x="215" y="261"/>
                    <a:pt x="210" y="258"/>
                  </a:cubicBezTo>
                  <a:cubicBezTo>
                    <a:pt x="206" y="255"/>
                    <a:pt x="207" y="257"/>
                    <a:pt x="204" y="253"/>
                  </a:cubicBezTo>
                  <a:cubicBezTo>
                    <a:pt x="201" y="250"/>
                    <a:pt x="206" y="251"/>
                    <a:pt x="204" y="250"/>
                  </a:cubicBezTo>
                  <a:cubicBezTo>
                    <a:pt x="203" y="249"/>
                    <a:pt x="196" y="247"/>
                    <a:pt x="183" y="239"/>
                  </a:cubicBezTo>
                  <a:cubicBezTo>
                    <a:pt x="171" y="231"/>
                    <a:pt x="178" y="241"/>
                    <a:pt x="171" y="239"/>
                  </a:cubicBezTo>
                  <a:cubicBezTo>
                    <a:pt x="164" y="237"/>
                    <a:pt x="165" y="236"/>
                    <a:pt x="161" y="231"/>
                  </a:cubicBezTo>
                  <a:cubicBezTo>
                    <a:pt x="158" y="225"/>
                    <a:pt x="155" y="229"/>
                    <a:pt x="150" y="227"/>
                  </a:cubicBezTo>
                  <a:cubicBezTo>
                    <a:pt x="145" y="225"/>
                    <a:pt x="144" y="219"/>
                    <a:pt x="143" y="214"/>
                  </a:cubicBezTo>
                  <a:cubicBezTo>
                    <a:pt x="141" y="209"/>
                    <a:pt x="140" y="210"/>
                    <a:pt x="138" y="206"/>
                  </a:cubicBezTo>
                  <a:cubicBezTo>
                    <a:pt x="136" y="202"/>
                    <a:pt x="131" y="200"/>
                    <a:pt x="127" y="195"/>
                  </a:cubicBezTo>
                  <a:cubicBezTo>
                    <a:pt x="124" y="190"/>
                    <a:pt x="120" y="191"/>
                    <a:pt x="117" y="188"/>
                  </a:cubicBezTo>
                  <a:cubicBezTo>
                    <a:pt x="117" y="188"/>
                    <a:pt x="116" y="182"/>
                    <a:pt x="114" y="179"/>
                  </a:cubicBezTo>
                  <a:cubicBezTo>
                    <a:pt x="113" y="176"/>
                    <a:pt x="111" y="178"/>
                    <a:pt x="108" y="174"/>
                  </a:cubicBezTo>
                  <a:cubicBezTo>
                    <a:pt x="106" y="170"/>
                    <a:pt x="103" y="170"/>
                    <a:pt x="100" y="163"/>
                  </a:cubicBezTo>
                  <a:cubicBezTo>
                    <a:pt x="97" y="156"/>
                    <a:pt x="97" y="160"/>
                    <a:pt x="94" y="151"/>
                  </a:cubicBezTo>
                  <a:cubicBezTo>
                    <a:pt x="92" y="142"/>
                    <a:pt x="93" y="146"/>
                    <a:pt x="91" y="138"/>
                  </a:cubicBezTo>
                  <a:cubicBezTo>
                    <a:pt x="89" y="129"/>
                    <a:pt x="91" y="132"/>
                    <a:pt x="91" y="127"/>
                  </a:cubicBezTo>
                  <a:cubicBezTo>
                    <a:pt x="91" y="122"/>
                    <a:pt x="82" y="124"/>
                    <a:pt x="77" y="117"/>
                  </a:cubicBezTo>
                  <a:cubicBezTo>
                    <a:pt x="71" y="110"/>
                    <a:pt x="76" y="114"/>
                    <a:pt x="76" y="112"/>
                  </a:cubicBezTo>
                  <a:cubicBezTo>
                    <a:pt x="77" y="110"/>
                    <a:pt x="73" y="110"/>
                    <a:pt x="73" y="110"/>
                  </a:cubicBezTo>
                  <a:cubicBezTo>
                    <a:pt x="73" y="110"/>
                    <a:pt x="52" y="107"/>
                    <a:pt x="49" y="107"/>
                  </a:cubicBezTo>
                  <a:cubicBezTo>
                    <a:pt x="46" y="108"/>
                    <a:pt x="49" y="107"/>
                    <a:pt x="45" y="110"/>
                  </a:cubicBezTo>
                  <a:cubicBezTo>
                    <a:pt x="40" y="113"/>
                    <a:pt x="41" y="114"/>
                    <a:pt x="40" y="119"/>
                  </a:cubicBezTo>
                  <a:cubicBezTo>
                    <a:pt x="40" y="124"/>
                    <a:pt x="37" y="123"/>
                    <a:pt x="35" y="125"/>
                  </a:cubicBezTo>
                  <a:cubicBezTo>
                    <a:pt x="33" y="128"/>
                    <a:pt x="31" y="127"/>
                    <a:pt x="29" y="127"/>
                  </a:cubicBezTo>
                  <a:cubicBezTo>
                    <a:pt x="28" y="126"/>
                    <a:pt x="23" y="127"/>
                    <a:pt x="23" y="127"/>
                  </a:cubicBezTo>
                  <a:cubicBezTo>
                    <a:pt x="17" y="124"/>
                    <a:pt x="17" y="124"/>
                    <a:pt x="17" y="124"/>
                  </a:cubicBezTo>
                  <a:cubicBezTo>
                    <a:pt x="18" y="122"/>
                    <a:pt x="17" y="123"/>
                    <a:pt x="19" y="122"/>
                  </a:cubicBezTo>
                  <a:cubicBezTo>
                    <a:pt x="23" y="120"/>
                    <a:pt x="25" y="118"/>
                    <a:pt x="25" y="118"/>
                  </a:cubicBezTo>
                  <a:cubicBezTo>
                    <a:pt x="25" y="118"/>
                    <a:pt x="27" y="115"/>
                    <a:pt x="27" y="114"/>
                  </a:cubicBezTo>
                  <a:cubicBezTo>
                    <a:pt x="28" y="114"/>
                    <a:pt x="32" y="112"/>
                    <a:pt x="27" y="112"/>
                  </a:cubicBezTo>
                  <a:cubicBezTo>
                    <a:pt x="23" y="112"/>
                    <a:pt x="25" y="112"/>
                    <a:pt x="21" y="112"/>
                  </a:cubicBezTo>
                  <a:cubicBezTo>
                    <a:pt x="17" y="112"/>
                    <a:pt x="17" y="115"/>
                    <a:pt x="14" y="112"/>
                  </a:cubicBezTo>
                  <a:cubicBezTo>
                    <a:pt x="11" y="108"/>
                    <a:pt x="17" y="105"/>
                    <a:pt x="10" y="105"/>
                  </a:cubicBezTo>
                  <a:cubicBezTo>
                    <a:pt x="2" y="105"/>
                    <a:pt x="1" y="106"/>
                    <a:pt x="1" y="105"/>
                  </a:cubicBezTo>
                  <a:cubicBezTo>
                    <a:pt x="1" y="104"/>
                    <a:pt x="0" y="101"/>
                    <a:pt x="1" y="101"/>
                  </a:cubicBezTo>
                  <a:cubicBezTo>
                    <a:pt x="3" y="100"/>
                    <a:pt x="4" y="97"/>
                    <a:pt x="4" y="97"/>
                  </a:cubicBezTo>
                  <a:cubicBezTo>
                    <a:pt x="4" y="97"/>
                    <a:pt x="6" y="95"/>
                    <a:pt x="6" y="94"/>
                  </a:cubicBezTo>
                  <a:cubicBezTo>
                    <a:pt x="6" y="93"/>
                    <a:pt x="8" y="92"/>
                    <a:pt x="8" y="90"/>
                  </a:cubicBezTo>
                  <a:cubicBezTo>
                    <a:pt x="8" y="89"/>
                    <a:pt x="9" y="90"/>
                    <a:pt x="9" y="87"/>
                  </a:cubicBezTo>
                  <a:cubicBezTo>
                    <a:pt x="9" y="84"/>
                    <a:pt x="11" y="83"/>
                    <a:pt x="9" y="83"/>
                  </a:cubicBezTo>
                  <a:cubicBezTo>
                    <a:pt x="6" y="82"/>
                    <a:pt x="6" y="82"/>
                    <a:pt x="4" y="81"/>
                  </a:cubicBezTo>
                  <a:cubicBezTo>
                    <a:pt x="2" y="81"/>
                    <a:pt x="0" y="79"/>
                    <a:pt x="0" y="78"/>
                  </a:cubicBezTo>
                  <a:cubicBezTo>
                    <a:pt x="0" y="77"/>
                    <a:pt x="0" y="75"/>
                    <a:pt x="0" y="74"/>
                  </a:cubicBezTo>
                  <a:cubicBezTo>
                    <a:pt x="1" y="74"/>
                    <a:pt x="2" y="71"/>
                    <a:pt x="2" y="71"/>
                  </a:cubicBezTo>
                  <a:cubicBezTo>
                    <a:pt x="2" y="71"/>
                    <a:pt x="5" y="71"/>
                    <a:pt x="6" y="71"/>
                  </a:cubicBezTo>
                  <a:cubicBezTo>
                    <a:pt x="7" y="71"/>
                    <a:pt x="10" y="70"/>
                    <a:pt x="11" y="70"/>
                  </a:cubicBezTo>
                  <a:cubicBezTo>
                    <a:pt x="12" y="70"/>
                    <a:pt x="14" y="69"/>
                    <a:pt x="14" y="68"/>
                  </a:cubicBezTo>
                  <a:cubicBezTo>
                    <a:pt x="14" y="68"/>
                    <a:pt x="15" y="66"/>
                    <a:pt x="15" y="64"/>
                  </a:cubicBezTo>
                  <a:cubicBezTo>
                    <a:pt x="15" y="62"/>
                    <a:pt x="14" y="62"/>
                    <a:pt x="13" y="60"/>
                  </a:cubicBezTo>
                  <a:cubicBezTo>
                    <a:pt x="13" y="59"/>
                    <a:pt x="12" y="59"/>
                    <a:pt x="11" y="57"/>
                  </a:cubicBezTo>
                  <a:cubicBezTo>
                    <a:pt x="10" y="54"/>
                    <a:pt x="12" y="54"/>
                    <a:pt x="9" y="53"/>
                  </a:cubicBezTo>
                  <a:cubicBezTo>
                    <a:pt x="6" y="51"/>
                    <a:pt x="5" y="53"/>
                    <a:pt x="6" y="50"/>
                  </a:cubicBezTo>
                  <a:cubicBezTo>
                    <a:pt x="7" y="48"/>
                    <a:pt x="4" y="48"/>
                    <a:pt x="7" y="46"/>
                  </a:cubicBezTo>
                  <a:cubicBezTo>
                    <a:pt x="8" y="45"/>
                    <a:pt x="10" y="45"/>
                    <a:pt x="11" y="44"/>
                  </a:cubicBezTo>
                  <a:cubicBezTo>
                    <a:pt x="11" y="44"/>
                    <a:pt x="11" y="44"/>
                    <a:pt x="11" y="44"/>
                  </a:cubicBezTo>
                  <a:cubicBezTo>
                    <a:pt x="11" y="44"/>
                    <a:pt x="16" y="45"/>
                    <a:pt x="20" y="44"/>
                  </a:cubicBezTo>
                  <a:cubicBezTo>
                    <a:pt x="24" y="44"/>
                    <a:pt x="24" y="44"/>
                    <a:pt x="25" y="45"/>
                  </a:cubicBezTo>
                  <a:cubicBezTo>
                    <a:pt x="27" y="46"/>
                    <a:pt x="34" y="45"/>
                    <a:pt x="37" y="41"/>
                  </a:cubicBezTo>
                  <a:cubicBezTo>
                    <a:pt x="39" y="37"/>
                    <a:pt x="40" y="38"/>
                    <a:pt x="44" y="36"/>
                  </a:cubicBezTo>
                  <a:cubicBezTo>
                    <a:pt x="47" y="33"/>
                    <a:pt x="47" y="34"/>
                    <a:pt x="48" y="31"/>
                  </a:cubicBezTo>
                  <a:cubicBezTo>
                    <a:pt x="48" y="29"/>
                    <a:pt x="48" y="28"/>
                    <a:pt x="48" y="24"/>
                  </a:cubicBezTo>
                  <a:cubicBezTo>
                    <a:pt x="48" y="21"/>
                    <a:pt x="52" y="25"/>
                    <a:pt x="53" y="28"/>
                  </a:cubicBezTo>
                  <a:cubicBezTo>
                    <a:pt x="55" y="30"/>
                    <a:pt x="53" y="34"/>
                    <a:pt x="53" y="36"/>
                  </a:cubicBezTo>
                  <a:cubicBezTo>
                    <a:pt x="53" y="38"/>
                    <a:pt x="57" y="41"/>
                    <a:pt x="57" y="41"/>
                  </a:cubicBezTo>
                  <a:cubicBezTo>
                    <a:pt x="57" y="41"/>
                    <a:pt x="59" y="47"/>
                    <a:pt x="62" y="53"/>
                  </a:cubicBezTo>
                  <a:cubicBezTo>
                    <a:pt x="65" y="58"/>
                    <a:pt x="62" y="53"/>
                    <a:pt x="66" y="47"/>
                  </a:cubicBezTo>
                  <a:cubicBezTo>
                    <a:pt x="71" y="41"/>
                    <a:pt x="69" y="44"/>
                    <a:pt x="70" y="42"/>
                  </a:cubicBezTo>
                  <a:cubicBezTo>
                    <a:pt x="71" y="40"/>
                    <a:pt x="72" y="39"/>
                    <a:pt x="73" y="36"/>
                  </a:cubicBezTo>
                  <a:cubicBezTo>
                    <a:pt x="74" y="32"/>
                    <a:pt x="73" y="33"/>
                    <a:pt x="73" y="31"/>
                  </a:cubicBezTo>
                  <a:cubicBezTo>
                    <a:pt x="73" y="30"/>
                    <a:pt x="76" y="25"/>
                    <a:pt x="78" y="26"/>
                  </a:cubicBezTo>
                  <a:cubicBezTo>
                    <a:pt x="79" y="26"/>
                    <a:pt x="79" y="29"/>
                    <a:pt x="81" y="33"/>
                  </a:cubicBezTo>
                  <a:cubicBezTo>
                    <a:pt x="84" y="36"/>
                    <a:pt x="85" y="32"/>
                    <a:pt x="85" y="32"/>
                  </a:cubicBezTo>
                  <a:cubicBezTo>
                    <a:pt x="85" y="32"/>
                    <a:pt x="90" y="33"/>
                    <a:pt x="93" y="38"/>
                  </a:cubicBezTo>
                  <a:cubicBezTo>
                    <a:pt x="96" y="43"/>
                    <a:pt x="96" y="40"/>
                    <a:pt x="97" y="39"/>
                  </a:cubicBezTo>
                  <a:cubicBezTo>
                    <a:pt x="99" y="38"/>
                    <a:pt x="97" y="36"/>
                    <a:pt x="97" y="34"/>
                  </a:cubicBezTo>
                  <a:cubicBezTo>
                    <a:pt x="97" y="33"/>
                    <a:pt x="98" y="28"/>
                    <a:pt x="98" y="27"/>
                  </a:cubicBezTo>
                  <a:cubicBezTo>
                    <a:pt x="98" y="25"/>
                    <a:pt x="104" y="25"/>
                    <a:pt x="105" y="23"/>
                  </a:cubicBezTo>
                  <a:cubicBezTo>
                    <a:pt x="106" y="21"/>
                    <a:pt x="105" y="20"/>
                    <a:pt x="105" y="18"/>
                  </a:cubicBezTo>
                  <a:cubicBezTo>
                    <a:pt x="105" y="17"/>
                    <a:pt x="105" y="13"/>
                    <a:pt x="105" y="13"/>
                  </a:cubicBezTo>
                  <a:cubicBezTo>
                    <a:pt x="105" y="13"/>
                    <a:pt x="113" y="15"/>
                    <a:pt x="118" y="17"/>
                  </a:cubicBezTo>
                  <a:cubicBezTo>
                    <a:pt x="123" y="19"/>
                    <a:pt x="124" y="15"/>
                    <a:pt x="124" y="15"/>
                  </a:cubicBezTo>
                  <a:cubicBezTo>
                    <a:pt x="124" y="15"/>
                    <a:pt x="124" y="15"/>
                    <a:pt x="127" y="11"/>
                  </a:cubicBezTo>
                  <a:cubicBezTo>
                    <a:pt x="131" y="6"/>
                    <a:pt x="127" y="11"/>
                    <a:pt x="129" y="10"/>
                  </a:cubicBezTo>
                  <a:cubicBezTo>
                    <a:pt x="131" y="10"/>
                    <a:pt x="133" y="9"/>
                    <a:pt x="145" y="5"/>
                  </a:cubicBezTo>
                  <a:cubicBezTo>
                    <a:pt x="156" y="0"/>
                    <a:pt x="147" y="5"/>
                    <a:pt x="150" y="5"/>
                  </a:cubicBezTo>
                  <a:cubicBezTo>
                    <a:pt x="152" y="4"/>
                    <a:pt x="154" y="7"/>
                    <a:pt x="155" y="8"/>
                  </a:cubicBezTo>
                  <a:cubicBezTo>
                    <a:pt x="157" y="10"/>
                    <a:pt x="155" y="11"/>
                    <a:pt x="155" y="11"/>
                  </a:cubicBezTo>
                  <a:cubicBezTo>
                    <a:pt x="155" y="16"/>
                    <a:pt x="155" y="16"/>
                    <a:pt x="155" y="16"/>
                  </a:cubicBezTo>
                  <a:cubicBezTo>
                    <a:pt x="155" y="16"/>
                    <a:pt x="151" y="22"/>
                    <a:pt x="174" y="26"/>
                  </a:cubicBezTo>
                  <a:cubicBezTo>
                    <a:pt x="196" y="31"/>
                    <a:pt x="195" y="33"/>
                    <a:pt x="194" y="34"/>
                  </a:cubicBezTo>
                  <a:cubicBezTo>
                    <a:pt x="193" y="35"/>
                    <a:pt x="188" y="38"/>
                    <a:pt x="187" y="39"/>
                  </a:cubicBezTo>
                  <a:cubicBezTo>
                    <a:pt x="186" y="40"/>
                    <a:pt x="190" y="41"/>
                    <a:pt x="191" y="42"/>
                  </a:cubicBezTo>
                  <a:cubicBezTo>
                    <a:pt x="191" y="42"/>
                    <a:pt x="189" y="46"/>
                    <a:pt x="188" y="47"/>
                  </a:cubicBezTo>
                  <a:cubicBezTo>
                    <a:pt x="188" y="48"/>
                    <a:pt x="188" y="49"/>
                    <a:pt x="190" y="51"/>
                  </a:cubicBezTo>
                  <a:cubicBezTo>
                    <a:pt x="192" y="53"/>
                    <a:pt x="190" y="54"/>
                    <a:pt x="189" y="55"/>
                  </a:cubicBezTo>
                  <a:cubicBezTo>
                    <a:pt x="188" y="56"/>
                    <a:pt x="190" y="57"/>
                    <a:pt x="193" y="59"/>
                  </a:cubicBezTo>
                  <a:cubicBezTo>
                    <a:pt x="197" y="62"/>
                    <a:pt x="198" y="64"/>
                    <a:pt x="196" y="67"/>
                  </a:cubicBezTo>
                  <a:cubicBezTo>
                    <a:pt x="195" y="70"/>
                    <a:pt x="196" y="67"/>
                    <a:pt x="193" y="67"/>
                  </a:cubicBezTo>
                  <a:cubicBezTo>
                    <a:pt x="192" y="67"/>
                    <a:pt x="191" y="67"/>
                    <a:pt x="190" y="66"/>
                  </a:cubicBezTo>
                  <a:cubicBezTo>
                    <a:pt x="188" y="65"/>
                    <a:pt x="187" y="64"/>
                    <a:pt x="184" y="63"/>
                  </a:cubicBezTo>
                  <a:cubicBezTo>
                    <a:pt x="179" y="60"/>
                    <a:pt x="181" y="62"/>
                    <a:pt x="177" y="63"/>
                  </a:cubicBezTo>
                  <a:cubicBezTo>
                    <a:pt x="173" y="64"/>
                    <a:pt x="175" y="66"/>
                    <a:pt x="172" y="69"/>
                  </a:cubicBezTo>
                  <a:cubicBezTo>
                    <a:pt x="169" y="71"/>
                    <a:pt x="167" y="69"/>
                    <a:pt x="163" y="67"/>
                  </a:cubicBezTo>
                  <a:cubicBezTo>
                    <a:pt x="161" y="67"/>
                    <a:pt x="161" y="66"/>
                    <a:pt x="160" y="66"/>
                  </a:cubicBezTo>
                  <a:cubicBezTo>
                    <a:pt x="161" y="66"/>
                    <a:pt x="161" y="66"/>
                    <a:pt x="161" y="66"/>
                  </a:cubicBezTo>
                  <a:cubicBezTo>
                    <a:pt x="161" y="66"/>
                    <a:pt x="160" y="66"/>
                    <a:pt x="160" y="66"/>
                  </a:cubicBezTo>
                  <a:cubicBezTo>
                    <a:pt x="159" y="68"/>
                    <a:pt x="151" y="73"/>
                    <a:pt x="151" y="74"/>
                  </a:cubicBezTo>
                  <a:cubicBezTo>
                    <a:pt x="151" y="75"/>
                    <a:pt x="153" y="77"/>
                    <a:pt x="159" y="85"/>
                  </a:cubicBezTo>
                  <a:cubicBezTo>
                    <a:pt x="165" y="92"/>
                    <a:pt x="160" y="89"/>
                    <a:pt x="160" y="91"/>
                  </a:cubicBezTo>
                  <a:cubicBezTo>
                    <a:pt x="160" y="94"/>
                    <a:pt x="160" y="95"/>
                    <a:pt x="158" y="98"/>
                  </a:cubicBezTo>
                  <a:cubicBezTo>
                    <a:pt x="157" y="101"/>
                    <a:pt x="157" y="105"/>
                    <a:pt x="156" y="108"/>
                  </a:cubicBezTo>
                  <a:cubicBezTo>
                    <a:pt x="155" y="112"/>
                    <a:pt x="158" y="117"/>
                    <a:pt x="159" y="118"/>
                  </a:cubicBezTo>
                  <a:cubicBezTo>
                    <a:pt x="159" y="119"/>
                    <a:pt x="159" y="119"/>
                    <a:pt x="161" y="122"/>
                  </a:cubicBezTo>
                  <a:cubicBezTo>
                    <a:pt x="163" y="125"/>
                    <a:pt x="171" y="129"/>
                    <a:pt x="173" y="131"/>
                  </a:cubicBezTo>
                  <a:cubicBezTo>
                    <a:pt x="174" y="134"/>
                    <a:pt x="175" y="134"/>
                    <a:pt x="177" y="137"/>
                  </a:cubicBezTo>
                  <a:cubicBezTo>
                    <a:pt x="179" y="139"/>
                    <a:pt x="183" y="141"/>
                    <a:pt x="184" y="142"/>
                  </a:cubicBezTo>
                  <a:cubicBezTo>
                    <a:pt x="184" y="144"/>
                    <a:pt x="186" y="147"/>
                    <a:pt x="186" y="149"/>
                  </a:cubicBezTo>
                  <a:cubicBezTo>
                    <a:pt x="186" y="150"/>
                    <a:pt x="192" y="156"/>
                    <a:pt x="192" y="157"/>
                  </a:cubicBezTo>
                  <a:cubicBezTo>
                    <a:pt x="192" y="158"/>
                    <a:pt x="194" y="161"/>
                    <a:pt x="196" y="163"/>
                  </a:cubicBezTo>
                  <a:cubicBezTo>
                    <a:pt x="197" y="166"/>
                    <a:pt x="198" y="167"/>
                    <a:pt x="198" y="167"/>
                  </a:cubicBezTo>
                  <a:cubicBezTo>
                    <a:pt x="198" y="167"/>
                    <a:pt x="203" y="173"/>
                    <a:pt x="204" y="175"/>
                  </a:cubicBezTo>
                  <a:cubicBezTo>
                    <a:pt x="205" y="178"/>
                    <a:pt x="204" y="179"/>
                    <a:pt x="204" y="182"/>
                  </a:cubicBezTo>
                  <a:cubicBezTo>
                    <a:pt x="204" y="184"/>
                    <a:pt x="205" y="186"/>
                    <a:pt x="207" y="188"/>
                  </a:cubicBezTo>
                  <a:cubicBezTo>
                    <a:pt x="209" y="190"/>
                    <a:pt x="207" y="188"/>
                    <a:pt x="211" y="191"/>
                  </a:cubicBezTo>
                  <a:cubicBezTo>
                    <a:pt x="216" y="195"/>
                    <a:pt x="218" y="192"/>
                    <a:pt x="221" y="195"/>
                  </a:cubicBezTo>
                  <a:cubicBezTo>
                    <a:pt x="223" y="198"/>
                    <a:pt x="222" y="199"/>
                    <a:pt x="225" y="206"/>
                  </a:cubicBezTo>
                  <a:cubicBezTo>
                    <a:pt x="228" y="214"/>
                    <a:pt x="228" y="208"/>
                    <a:pt x="232" y="208"/>
                  </a:cubicBezTo>
                  <a:cubicBezTo>
                    <a:pt x="236" y="208"/>
                    <a:pt x="237" y="210"/>
                    <a:pt x="247" y="211"/>
                  </a:cubicBezTo>
                  <a:cubicBezTo>
                    <a:pt x="257" y="211"/>
                    <a:pt x="258" y="211"/>
                    <a:pt x="258" y="211"/>
                  </a:cubicBezTo>
                  <a:cubicBezTo>
                    <a:pt x="258" y="211"/>
                    <a:pt x="262" y="213"/>
                    <a:pt x="262" y="214"/>
                  </a:cubicBezTo>
                  <a:cubicBezTo>
                    <a:pt x="263" y="215"/>
                    <a:pt x="261" y="217"/>
                    <a:pt x="258" y="217"/>
                  </a:cubicBezTo>
                  <a:cubicBezTo>
                    <a:pt x="254" y="218"/>
                    <a:pt x="256" y="221"/>
                    <a:pt x="256" y="225"/>
                  </a:cubicBezTo>
                  <a:cubicBezTo>
                    <a:pt x="257" y="229"/>
                    <a:pt x="263" y="225"/>
                    <a:pt x="264" y="227"/>
                  </a:cubicBezTo>
                  <a:cubicBezTo>
                    <a:pt x="266" y="229"/>
                    <a:pt x="268" y="233"/>
                    <a:pt x="273" y="237"/>
                  </a:cubicBezTo>
                  <a:cubicBezTo>
                    <a:pt x="277" y="242"/>
                    <a:pt x="279" y="239"/>
                    <a:pt x="280" y="240"/>
                  </a:cubicBezTo>
                  <a:cubicBezTo>
                    <a:pt x="281" y="240"/>
                    <a:pt x="285" y="242"/>
                    <a:pt x="289" y="243"/>
                  </a:cubicBezTo>
                  <a:cubicBezTo>
                    <a:pt x="293" y="244"/>
                    <a:pt x="292" y="245"/>
                    <a:pt x="295" y="247"/>
                  </a:cubicBezTo>
                  <a:cubicBezTo>
                    <a:pt x="299" y="248"/>
                    <a:pt x="297" y="249"/>
                    <a:pt x="298" y="249"/>
                  </a:cubicBezTo>
                  <a:cubicBezTo>
                    <a:pt x="299" y="249"/>
                    <a:pt x="302" y="252"/>
                    <a:pt x="311" y="254"/>
                  </a:cubicBezTo>
                  <a:cubicBezTo>
                    <a:pt x="320" y="256"/>
                    <a:pt x="324" y="264"/>
                    <a:pt x="324" y="264"/>
                  </a:cubicBezTo>
                  <a:cubicBezTo>
                    <a:pt x="324" y="264"/>
                    <a:pt x="332" y="270"/>
                    <a:pt x="335" y="273"/>
                  </a:cubicBezTo>
                  <a:cubicBezTo>
                    <a:pt x="338" y="276"/>
                    <a:pt x="336" y="277"/>
                    <a:pt x="337" y="286"/>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7" name="Freeform 587">
              <a:extLst>
                <a:ext uri="{FF2B5EF4-FFF2-40B4-BE49-F238E27FC236}">
                  <a16:creationId xmlns:a16="http://schemas.microsoft.com/office/drawing/2014/main" id="{6BEEB06D-7F4A-FE4E-ABBD-1E6407F8378D}"/>
                </a:ext>
              </a:extLst>
            </p:cNvPr>
            <p:cNvSpPr>
              <a:spLocks/>
            </p:cNvSpPr>
            <p:nvPr/>
          </p:nvSpPr>
          <p:spPr bwMode="auto">
            <a:xfrm>
              <a:off x="9286816" y="2753173"/>
              <a:ext cx="2566914" cy="1589957"/>
            </a:xfrm>
            <a:custGeom>
              <a:avLst/>
              <a:gdLst>
                <a:gd name="T0" fmla="*/ 169 w 170"/>
                <a:gd name="T1" fmla="*/ 62 h 105"/>
                <a:gd name="T2" fmla="*/ 159 w 170"/>
                <a:gd name="T3" fmla="*/ 69 h 105"/>
                <a:gd name="T4" fmla="*/ 151 w 170"/>
                <a:gd name="T5" fmla="*/ 77 h 105"/>
                <a:gd name="T6" fmla="*/ 147 w 170"/>
                <a:gd name="T7" fmla="*/ 83 h 105"/>
                <a:gd name="T8" fmla="*/ 136 w 170"/>
                <a:gd name="T9" fmla="*/ 90 h 105"/>
                <a:gd name="T10" fmla="*/ 124 w 170"/>
                <a:gd name="T11" fmla="*/ 92 h 105"/>
                <a:gd name="T12" fmla="*/ 119 w 170"/>
                <a:gd name="T13" fmla="*/ 95 h 105"/>
                <a:gd name="T14" fmla="*/ 109 w 170"/>
                <a:gd name="T15" fmla="*/ 92 h 105"/>
                <a:gd name="T16" fmla="*/ 94 w 170"/>
                <a:gd name="T17" fmla="*/ 92 h 105"/>
                <a:gd name="T18" fmla="*/ 86 w 170"/>
                <a:gd name="T19" fmla="*/ 87 h 105"/>
                <a:gd name="T20" fmla="*/ 69 w 170"/>
                <a:gd name="T21" fmla="*/ 84 h 105"/>
                <a:gd name="T22" fmla="*/ 69 w 170"/>
                <a:gd name="T23" fmla="*/ 90 h 105"/>
                <a:gd name="T24" fmla="*/ 65 w 170"/>
                <a:gd name="T25" fmla="*/ 94 h 105"/>
                <a:gd name="T26" fmla="*/ 64 w 170"/>
                <a:gd name="T27" fmla="*/ 100 h 105"/>
                <a:gd name="T28" fmla="*/ 55 w 170"/>
                <a:gd name="T29" fmla="*/ 101 h 105"/>
                <a:gd name="T30" fmla="*/ 47 w 170"/>
                <a:gd name="T31" fmla="*/ 102 h 105"/>
                <a:gd name="T32" fmla="*/ 41 w 170"/>
                <a:gd name="T33" fmla="*/ 96 h 105"/>
                <a:gd name="T34" fmla="*/ 39 w 170"/>
                <a:gd name="T35" fmla="*/ 91 h 105"/>
                <a:gd name="T36" fmla="*/ 33 w 170"/>
                <a:gd name="T37" fmla="*/ 85 h 105"/>
                <a:gd name="T38" fmla="*/ 23 w 170"/>
                <a:gd name="T39" fmla="*/ 80 h 105"/>
                <a:gd name="T40" fmla="*/ 22 w 170"/>
                <a:gd name="T41" fmla="*/ 74 h 105"/>
                <a:gd name="T42" fmla="*/ 21 w 170"/>
                <a:gd name="T43" fmla="*/ 74 h 105"/>
                <a:gd name="T44" fmla="*/ 13 w 170"/>
                <a:gd name="T45" fmla="*/ 71 h 105"/>
                <a:gd name="T46" fmla="*/ 10 w 170"/>
                <a:gd name="T47" fmla="*/ 60 h 105"/>
                <a:gd name="T48" fmla="*/ 7 w 170"/>
                <a:gd name="T49" fmla="*/ 48 h 105"/>
                <a:gd name="T50" fmla="*/ 0 w 170"/>
                <a:gd name="T51" fmla="*/ 38 h 105"/>
                <a:gd name="T52" fmla="*/ 4 w 170"/>
                <a:gd name="T53" fmla="*/ 31 h 105"/>
                <a:gd name="T54" fmla="*/ 16 w 170"/>
                <a:gd name="T55" fmla="*/ 26 h 105"/>
                <a:gd name="T56" fmla="*/ 30 w 170"/>
                <a:gd name="T57" fmla="*/ 23 h 105"/>
                <a:gd name="T58" fmla="*/ 39 w 170"/>
                <a:gd name="T59" fmla="*/ 16 h 105"/>
                <a:gd name="T60" fmla="*/ 52 w 170"/>
                <a:gd name="T61" fmla="*/ 9 h 105"/>
                <a:gd name="T62" fmla="*/ 53 w 170"/>
                <a:gd name="T63" fmla="*/ 2 h 105"/>
                <a:gd name="T64" fmla="*/ 62 w 170"/>
                <a:gd name="T65" fmla="*/ 12 h 105"/>
                <a:gd name="T66" fmla="*/ 66 w 170"/>
                <a:gd name="T67" fmla="*/ 12 h 105"/>
                <a:gd name="T68" fmla="*/ 71 w 170"/>
                <a:gd name="T69" fmla="*/ 8 h 105"/>
                <a:gd name="T70" fmla="*/ 79 w 170"/>
                <a:gd name="T71" fmla="*/ 10 h 105"/>
                <a:gd name="T72" fmla="*/ 84 w 170"/>
                <a:gd name="T73" fmla="*/ 18 h 105"/>
                <a:gd name="T74" fmla="*/ 93 w 170"/>
                <a:gd name="T75" fmla="*/ 18 h 105"/>
                <a:gd name="T76" fmla="*/ 107 w 170"/>
                <a:gd name="T77" fmla="*/ 23 h 105"/>
                <a:gd name="T78" fmla="*/ 102 w 170"/>
                <a:gd name="T79" fmla="*/ 30 h 105"/>
                <a:gd name="T80" fmla="*/ 110 w 170"/>
                <a:gd name="T81" fmla="*/ 36 h 105"/>
                <a:gd name="T82" fmla="*/ 112 w 170"/>
                <a:gd name="T83" fmla="*/ 41 h 105"/>
                <a:gd name="T84" fmla="*/ 118 w 170"/>
                <a:gd name="T85" fmla="*/ 39 h 105"/>
                <a:gd name="T86" fmla="*/ 117 w 170"/>
                <a:gd name="T87" fmla="*/ 30 h 105"/>
                <a:gd name="T88" fmla="*/ 124 w 170"/>
                <a:gd name="T89" fmla="*/ 28 h 105"/>
                <a:gd name="T90" fmla="*/ 132 w 170"/>
                <a:gd name="T91" fmla="*/ 37 h 105"/>
                <a:gd name="T92" fmla="*/ 137 w 170"/>
                <a:gd name="T93" fmla="*/ 34 h 105"/>
                <a:gd name="T94" fmla="*/ 140 w 170"/>
                <a:gd name="T95" fmla="*/ 41 h 105"/>
                <a:gd name="T96" fmla="*/ 147 w 170"/>
                <a:gd name="T97" fmla="*/ 45 h 105"/>
                <a:gd name="T98" fmla="*/ 153 w 170"/>
                <a:gd name="T99" fmla="*/ 47 h 105"/>
                <a:gd name="T100" fmla="*/ 159 w 170"/>
                <a:gd name="T101" fmla="*/ 49 h 105"/>
                <a:gd name="T102" fmla="*/ 167 w 170"/>
                <a:gd name="T103" fmla="*/ 59 h 105"/>
                <a:gd name="T104" fmla="*/ 168 w 170"/>
                <a:gd name="T105"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0" h="105">
                  <a:moveTo>
                    <a:pt x="168" y="60"/>
                  </a:moveTo>
                  <a:cubicBezTo>
                    <a:pt x="169" y="62"/>
                    <a:pt x="170" y="61"/>
                    <a:pt x="169" y="62"/>
                  </a:cubicBezTo>
                  <a:cubicBezTo>
                    <a:pt x="167" y="63"/>
                    <a:pt x="159" y="65"/>
                    <a:pt x="159" y="65"/>
                  </a:cubicBezTo>
                  <a:cubicBezTo>
                    <a:pt x="159" y="65"/>
                    <a:pt x="160" y="67"/>
                    <a:pt x="159" y="69"/>
                  </a:cubicBezTo>
                  <a:cubicBezTo>
                    <a:pt x="157" y="70"/>
                    <a:pt x="153" y="74"/>
                    <a:pt x="153" y="75"/>
                  </a:cubicBezTo>
                  <a:cubicBezTo>
                    <a:pt x="153" y="76"/>
                    <a:pt x="152" y="75"/>
                    <a:pt x="151" y="77"/>
                  </a:cubicBezTo>
                  <a:cubicBezTo>
                    <a:pt x="150" y="79"/>
                    <a:pt x="153" y="77"/>
                    <a:pt x="150" y="79"/>
                  </a:cubicBezTo>
                  <a:cubicBezTo>
                    <a:pt x="148" y="82"/>
                    <a:pt x="150" y="81"/>
                    <a:pt x="147" y="83"/>
                  </a:cubicBezTo>
                  <a:cubicBezTo>
                    <a:pt x="144" y="85"/>
                    <a:pt x="143" y="83"/>
                    <a:pt x="141" y="85"/>
                  </a:cubicBezTo>
                  <a:cubicBezTo>
                    <a:pt x="140" y="88"/>
                    <a:pt x="137" y="90"/>
                    <a:pt x="136" y="90"/>
                  </a:cubicBezTo>
                  <a:cubicBezTo>
                    <a:pt x="135" y="90"/>
                    <a:pt x="128" y="88"/>
                    <a:pt x="128" y="88"/>
                  </a:cubicBezTo>
                  <a:cubicBezTo>
                    <a:pt x="128" y="88"/>
                    <a:pt x="126" y="91"/>
                    <a:pt x="124" y="92"/>
                  </a:cubicBezTo>
                  <a:cubicBezTo>
                    <a:pt x="123" y="93"/>
                    <a:pt x="120" y="98"/>
                    <a:pt x="120" y="98"/>
                  </a:cubicBezTo>
                  <a:cubicBezTo>
                    <a:pt x="120" y="96"/>
                    <a:pt x="119" y="95"/>
                    <a:pt x="119" y="95"/>
                  </a:cubicBezTo>
                  <a:cubicBezTo>
                    <a:pt x="119" y="95"/>
                    <a:pt x="115" y="96"/>
                    <a:pt x="114" y="95"/>
                  </a:cubicBezTo>
                  <a:cubicBezTo>
                    <a:pt x="113" y="94"/>
                    <a:pt x="112" y="92"/>
                    <a:pt x="109" y="92"/>
                  </a:cubicBezTo>
                  <a:cubicBezTo>
                    <a:pt x="105" y="93"/>
                    <a:pt x="99" y="94"/>
                    <a:pt x="99" y="94"/>
                  </a:cubicBezTo>
                  <a:cubicBezTo>
                    <a:pt x="99" y="94"/>
                    <a:pt x="98" y="94"/>
                    <a:pt x="94" y="92"/>
                  </a:cubicBezTo>
                  <a:cubicBezTo>
                    <a:pt x="89" y="91"/>
                    <a:pt x="87" y="89"/>
                    <a:pt x="87" y="89"/>
                  </a:cubicBezTo>
                  <a:cubicBezTo>
                    <a:pt x="87" y="89"/>
                    <a:pt x="88" y="87"/>
                    <a:pt x="86" y="87"/>
                  </a:cubicBezTo>
                  <a:cubicBezTo>
                    <a:pt x="83" y="87"/>
                    <a:pt x="81" y="89"/>
                    <a:pt x="77" y="86"/>
                  </a:cubicBezTo>
                  <a:cubicBezTo>
                    <a:pt x="73" y="82"/>
                    <a:pt x="69" y="83"/>
                    <a:pt x="69" y="84"/>
                  </a:cubicBezTo>
                  <a:cubicBezTo>
                    <a:pt x="69" y="85"/>
                    <a:pt x="69" y="87"/>
                    <a:pt x="69" y="88"/>
                  </a:cubicBezTo>
                  <a:cubicBezTo>
                    <a:pt x="69" y="90"/>
                    <a:pt x="70" y="88"/>
                    <a:pt x="69" y="90"/>
                  </a:cubicBezTo>
                  <a:cubicBezTo>
                    <a:pt x="69" y="92"/>
                    <a:pt x="66" y="92"/>
                    <a:pt x="66" y="92"/>
                  </a:cubicBezTo>
                  <a:cubicBezTo>
                    <a:pt x="66" y="92"/>
                    <a:pt x="65" y="91"/>
                    <a:pt x="65" y="94"/>
                  </a:cubicBezTo>
                  <a:cubicBezTo>
                    <a:pt x="65" y="97"/>
                    <a:pt x="66" y="98"/>
                    <a:pt x="65" y="99"/>
                  </a:cubicBezTo>
                  <a:cubicBezTo>
                    <a:pt x="64" y="100"/>
                    <a:pt x="67" y="98"/>
                    <a:pt x="64" y="100"/>
                  </a:cubicBezTo>
                  <a:cubicBezTo>
                    <a:pt x="62" y="101"/>
                    <a:pt x="60" y="102"/>
                    <a:pt x="59" y="101"/>
                  </a:cubicBezTo>
                  <a:cubicBezTo>
                    <a:pt x="58" y="101"/>
                    <a:pt x="56" y="100"/>
                    <a:pt x="55" y="101"/>
                  </a:cubicBezTo>
                  <a:cubicBezTo>
                    <a:pt x="54" y="101"/>
                    <a:pt x="54" y="102"/>
                    <a:pt x="52" y="102"/>
                  </a:cubicBezTo>
                  <a:cubicBezTo>
                    <a:pt x="50" y="103"/>
                    <a:pt x="48" y="105"/>
                    <a:pt x="47" y="102"/>
                  </a:cubicBezTo>
                  <a:cubicBezTo>
                    <a:pt x="45" y="99"/>
                    <a:pt x="43" y="97"/>
                    <a:pt x="43" y="97"/>
                  </a:cubicBezTo>
                  <a:cubicBezTo>
                    <a:pt x="41" y="96"/>
                    <a:pt x="41" y="96"/>
                    <a:pt x="41" y="96"/>
                  </a:cubicBezTo>
                  <a:cubicBezTo>
                    <a:pt x="41" y="95"/>
                    <a:pt x="41" y="93"/>
                    <a:pt x="41" y="93"/>
                  </a:cubicBezTo>
                  <a:cubicBezTo>
                    <a:pt x="41" y="93"/>
                    <a:pt x="40" y="92"/>
                    <a:pt x="39" y="91"/>
                  </a:cubicBezTo>
                  <a:cubicBezTo>
                    <a:pt x="38" y="90"/>
                    <a:pt x="36" y="88"/>
                    <a:pt x="36" y="88"/>
                  </a:cubicBezTo>
                  <a:cubicBezTo>
                    <a:pt x="33" y="85"/>
                    <a:pt x="33" y="85"/>
                    <a:pt x="33" y="85"/>
                  </a:cubicBezTo>
                  <a:cubicBezTo>
                    <a:pt x="33" y="85"/>
                    <a:pt x="32" y="82"/>
                    <a:pt x="31" y="82"/>
                  </a:cubicBezTo>
                  <a:cubicBezTo>
                    <a:pt x="30" y="82"/>
                    <a:pt x="23" y="80"/>
                    <a:pt x="23" y="80"/>
                  </a:cubicBezTo>
                  <a:cubicBezTo>
                    <a:pt x="22" y="75"/>
                    <a:pt x="22" y="75"/>
                    <a:pt x="22" y="75"/>
                  </a:cubicBezTo>
                  <a:cubicBezTo>
                    <a:pt x="23" y="76"/>
                    <a:pt x="22" y="74"/>
                    <a:pt x="22" y="74"/>
                  </a:cubicBezTo>
                  <a:cubicBezTo>
                    <a:pt x="22" y="75"/>
                    <a:pt x="22" y="75"/>
                    <a:pt x="22" y="75"/>
                  </a:cubicBezTo>
                  <a:cubicBezTo>
                    <a:pt x="22" y="75"/>
                    <a:pt x="21" y="75"/>
                    <a:pt x="21" y="74"/>
                  </a:cubicBezTo>
                  <a:cubicBezTo>
                    <a:pt x="19" y="72"/>
                    <a:pt x="19" y="71"/>
                    <a:pt x="17" y="71"/>
                  </a:cubicBezTo>
                  <a:cubicBezTo>
                    <a:pt x="15" y="71"/>
                    <a:pt x="14" y="72"/>
                    <a:pt x="13" y="71"/>
                  </a:cubicBezTo>
                  <a:cubicBezTo>
                    <a:pt x="12" y="69"/>
                    <a:pt x="11" y="67"/>
                    <a:pt x="11" y="66"/>
                  </a:cubicBezTo>
                  <a:cubicBezTo>
                    <a:pt x="11" y="64"/>
                    <a:pt x="11" y="60"/>
                    <a:pt x="10" y="60"/>
                  </a:cubicBezTo>
                  <a:cubicBezTo>
                    <a:pt x="9" y="59"/>
                    <a:pt x="7" y="60"/>
                    <a:pt x="7" y="56"/>
                  </a:cubicBezTo>
                  <a:cubicBezTo>
                    <a:pt x="7" y="51"/>
                    <a:pt x="7" y="51"/>
                    <a:pt x="7" y="48"/>
                  </a:cubicBezTo>
                  <a:cubicBezTo>
                    <a:pt x="7" y="45"/>
                    <a:pt x="7" y="42"/>
                    <a:pt x="7" y="42"/>
                  </a:cubicBezTo>
                  <a:cubicBezTo>
                    <a:pt x="7" y="42"/>
                    <a:pt x="0" y="39"/>
                    <a:pt x="0" y="38"/>
                  </a:cubicBezTo>
                  <a:cubicBezTo>
                    <a:pt x="0" y="37"/>
                    <a:pt x="1" y="31"/>
                    <a:pt x="1" y="31"/>
                  </a:cubicBezTo>
                  <a:cubicBezTo>
                    <a:pt x="1" y="31"/>
                    <a:pt x="2" y="32"/>
                    <a:pt x="4" y="31"/>
                  </a:cubicBezTo>
                  <a:cubicBezTo>
                    <a:pt x="5" y="30"/>
                    <a:pt x="10" y="30"/>
                    <a:pt x="11" y="28"/>
                  </a:cubicBezTo>
                  <a:cubicBezTo>
                    <a:pt x="13" y="27"/>
                    <a:pt x="14" y="26"/>
                    <a:pt x="16" y="26"/>
                  </a:cubicBezTo>
                  <a:cubicBezTo>
                    <a:pt x="19" y="26"/>
                    <a:pt x="22" y="26"/>
                    <a:pt x="25" y="26"/>
                  </a:cubicBezTo>
                  <a:cubicBezTo>
                    <a:pt x="27" y="25"/>
                    <a:pt x="28" y="28"/>
                    <a:pt x="30" y="23"/>
                  </a:cubicBezTo>
                  <a:cubicBezTo>
                    <a:pt x="33" y="18"/>
                    <a:pt x="34" y="16"/>
                    <a:pt x="34" y="16"/>
                  </a:cubicBezTo>
                  <a:cubicBezTo>
                    <a:pt x="34" y="16"/>
                    <a:pt x="38" y="17"/>
                    <a:pt x="39" y="16"/>
                  </a:cubicBezTo>
                  <a:cubicBezTo>
                    <a:pt x="40" y="15"/>
                    <a:pt x="41" y="14"/>
                    <a:pt x="44" y="13"/>
                  </a:cubicBezTo>
                  <a:cubicBezTo>
                    <a:pt x="47" y="12"/>
                    <a:pt x="51" y="9"/>
                    <a:pt x="52" y="9"/>
                  </a:cubicBezTo>
                  <a:cubicBezTo>
                    <a:pt x="52" y="9"/>
                    <a:pt x="52" y="8"/>
                    <a:pt x="53" y="7"/>
                  </a:cubicBezTo>
                  <a:cubicBezTo>
                    <a:pt x="54" y="5"/>
                    <a:pt x="49" y="0"/>
                    <a:pt x="53" y="2"/>
                  </a:cubicBezTo>
                  <a:cubicBezTo>
                    <a:pt x="57" y="4"/>
                    <a:pt x="58" y="4"/>
                    <a:pt x="59" y="6"/>
                  </a:cubicBezTo>
                  <a:cubicBezTo>
                    <a:pt x="59" y="8"/>
                    <a:pt x="61" y="11"/>
                    <a:pt x="62" y="12"/>
                  </a:cubicBezTo>
                  <a:cubicBezTo>
                    <a:pt x="63" y="13"/>
                    <a:pt x="66" y="13"/>
                    <a:pt x="66" y="13"/>
                  </a:cubicBezTo>
                  <a:cubicBezTo>
                    <a:pt x="66" y="13"/>
                    <a:pt x="65" y="13"/>
                    <a:pt x="66" y="12"/>
                  </a:cubicBezTo>
                  <a:cubicBezTo>
                    <a:pt x="66" y="12"/>
                    <a:pt x="67" y="13"/>
                    <a:pt x="69" y="12"/>
                  </a:cubicBezTo>
                  <a:cubicBezTo>
                    <a:pt x="71" y="11"/>
                    <a:pt x="71" y="8"/>
                    <a:pt x="71" y="8"/>
                  </a:cubicBezTo>
                  <a:cubicBezTo>
                    <a:pt x="71" y="8"/>
                    <a:pt x="74" y="7"/>
                    <a:pt x="75" y="7"/>
                  </a:cubicBezTo>
                  <a:cubicBezTo>
                    <a:pt x="76" y="7"/>
                    <a:pt x="80" y="8"/>
                    <a:pt x="79" y="10"/>
                  </a:cubicBezTo>
                  <a:cubicBezTo>
                    <a:pt x="78" y="13"/>
                    <a:pt x="77" y="13"/>
                    <a:pt x="78" y="14"/>
                  </a:cubicBezTo>
                  <a:cubicBezTo>
                    <a:pt x="78" y="15"/>
                    <a:pt x="83" y="18"/>
                    <a:pt x="84" y="18"/>
                  </a:cubicBezTo>
                  <a:cubicBezTo>
                    <a:pt x="85" y="18"/>
                    <a:pt x="87" y="18"/>
                    <a:pt x="88" y="18"/>
                  </a:cubicBezTo>
                  <a:cubicBezTo>
                    <a:pt x="89" y="17"/>
                    <a:pt x="88" y="14"/>
                    <a:pt x="93" y="18"/>
                  </a:cubicBezTo>
                  <a:cubicBezTo>
                    <a:pt x="97" y="22"/>
                    <a:pt x="98" y="23"/>
                    <a:pt x="101" y="23"/>
                  </a:cubicBezTo>
                  <a:cubicBezTo>
                    <a:pt x="103" y="23"/>
                    <a:pt x="107" y="23"/>
                    <a:pt x="107" y="23"/>
                  </a:cubicBezTo>
                  <a:cubicBezTo>
                    <a:pt x="107" y="23"/>
                    <a:pt x="107" y="28"/>
                    <a:pt x="107" y="28"/>
                  </a:cubicBezTo>
                  <a:cubicBezTo>
                    <a:pt x="106" y="29"/>
                    <a:pt x="102" y="28"/>
                    <a:pt x="102" y="30"/>
                  </a:cubicBezTo>
                  <a:cubicBezTo>
                    <a:pt x="102" y="32"/>
                    <a:pt x="103" y="32"/>
                    <a:pt x="104" y="33"/>
                  </a:cubicBezTo>
                  <a:cubicBezTo>
                    <a:pt x="106" y="34"/>
                    <a:pt x="110" y="33"/>
                    <a:pt x="110" y="36"/>
                  </a:cubicBezTo>
                  <a:cubicBezTo>
                    <a:pt x="110" y="38"/>
                    <a:pt x="110" y="41"/>
                    <a:pt x="110" y="41"/>
                  </a:cubicBezTo>
                  <a:cubicBezTo>
                    <a:pt x="110" y="41"/>
                    <a:pt x="111" y="41"/>
                    <a:pt x="112" y="41"/>
                  </a:cubicBezTo>
                  <a:cubicBezTo>
                    <a:pt x="113" y="42"/>
                    <a:pt x="117" y="41"/>
                    <a:pt x="117" y="41"/>
                  </a:cubicBezTo>
                  <a:cubicBezTo>
                    <a:pt x="118" y="39"/>
                    <a:pt x="118" y="39"/>
                    <a:pt x="118" y="39"/>
                  </a:cubicBezTo>
                  <a:cubicBezTo>
                    <a:pt x="118" y="39"/>
                    <a:pt x="122" y="43"/>
                    <a:pt x="120" y="36"/>
                  </a:cubicBezTo>
                  <a:cubicBezTo>
                    <a:pt x="117" y="30"/>
                    <a:pt x="117" y="30"/>
                    <a:pt x="117" y="30"/>
                  </a:cubicBezTo>
                  <a:cubicBezTo>
                    <a:pt x="117" y="30"/>
                    <a:pt x="121" y="28"/>
                    <a:pt x="121" y="28"/>
                  </a:cubicBezTo>
                  <a:cubicBezTo>
                    <a:pt x="121" y="28"/>
                    <a:pt x="122" y="25"/>
                    <a:pt x="124" y="28"/>
                  </a:cubicBezTo>
                  <a:cubicBezTo>
                    <a:pt x="126" y="31"/>
                    <a:pt x="129" y="31"/>
                    <a:pt x="130" y="33"/>
                  </a:cubicBezTo>
                  <a:cubicBezTo>
                    <a:pt x="130" y="35"/>
                    <a:pt x="132" y="37"/>
                    <a:pt x="132" y="37"/>
                  </a:cubicBezTo>
                  <a:cubicBezTo>
                    <a:pt x="132" y="37"/>
                    <a:pt x="132" y="37"/>
                    <a:pt x="134" y="37"/>
                  </a:cubicBezTo>
                  <a:cubicBezTo>
                    <a:pt x="136" y="37"/>
                    <a:pt x="136" y="35"/>
                    <a:pt x="137" y="34"/>
                  </a:cubicBezTo>
                  <a:cubicBezTo>
                    <a:pt x="138" y="34"/>
                    <a:pt x="140" y="37"/>
                    <a:pt x="140" y="38"/>
                  </a:cubicBezTo>
                  <a:cubicBezTo>
                    <a:pt x="140" y="39"/>
                    <a:pt x="139" y="39"/>
                    <a:pt x="140" y="41"/>
                  </a:cubicBezTo>
                  <a:cubicBezTo>
                    <a:pt x="141" y="44"/>
                    <a:pt x="140" y="44"/>
                    <a:pt x="142" y="45"/>
                  </a:cubicBezTo>
                  <a:cubicBezTo>
                    <a:pt x="145" y="45"/>
                    <a:pt x="147" y="45"/>
                    <a:pt x="147" y="45"/>
                  </a:cubicBezTo>
                  <a:cubicBezTo>
                    <a:pt x="147" y="45"/>
                    <a:pt x="150" y="44"/>
                    <a:pt x="150" y="45"/>
                  </a:cubicBezTo>
                  <a:cubicBezTo>
                    <a:pt x="151" y="46"/>
                    <a:pt x="151" y="46"/>
                    <a:pt x="153" y="47"/>
                  </a:cubicBezTo>
                  <a:cubicBezTo>
                    <a:pt x="155" y="48"/>
                    <a:pt x="150" y="48"/>
                    <a:pt x="155" y="48"/>
                  </a:cubicBezTo>
                  <a:cubicBezTo>
                    <a:pt x="159" y="49"/>
                    <a:pt x="156" y="44"/>
                    <a:pt x="159" y="49"/>
                  </a:cubicBezTo>
                  <a:cubicBezTo>
                    <a:pt x="162" y="53"/>
                    <a:pt x="163" y="51"/>
                    <a:pt x="164" y="54"/>
                  </a:cubicBezTo>
                  <a:cubicBezTo>
                    <a:pt x="164" y="57"/>
                    <a:pt x="166" y="58"/>
                    <a:pt x="167" y="59"/>
                  </a:cubicBezTo>
                  <a:cubicBezTo>
                    <a:pt x="167" y="59"/>
                    <a:pt x="167" y="59"/>
                    <a:pt x="167" y="59"/>
                  </a:cubicBezTo>
                  <a:cubicBezTo>
                    <a:pt x="167" y="59"/>
                    <a:pt x="167" y="59"/>
                    <a:pt x="168" y="6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8" name="Freeform 591">
              <a:extLst>
                <a:ext uri="{FF2B5EF4-FFF2-40B4-BE49-F238E27FC236}">
                  <a16:creationId xmlns:a16="http://schemas.microsoft.com/office/drawing/2014/main" id="{9BBC4E10-CA23-764F-BA0F-00AF416A69B0}"/>
                </a:ext>
              </a:extLst>
            </p:cNvPr>
            <p:cNvSpPr>
              <a:spLocks/>
            </p:cNvSpPr>
            <p:nvPr/>
          </p:nvSpPr>
          <p:spPr bwMode="auto">
            <a:xfrm>
              <a:off x="8111909" y="3998320"/>
              <a:ext cx="3109668" cy="1596340"/>
            </a:xfrm>
            <a:custGeom>
              <a:avLst/>
              <a:gdLst>
                <a:gd name="T0" fmla="*/ 204 w 206"/>
                <a:gd name="T1" fmla="*/ 42 h 106"/>
                <a:gd name="T2" fmla="*/ 204 w 206"/>
                <a:gd name="T3" fmla="*/ 53 h 106"/>
                <a:gd name="T4" fmla="*/ 190 w 206"/>
                <a:gd name="T5" fmla="*/ 51 h 106"/>
                <a:gd name="T6" fmla="*/ 192 w 206"/>
                <a:gd name="T7" fmla="*/ 58 h 106"/>
                <a:gd name="T8" fmla="*/ 192 w 206"/>
                <a:gd name="T9" fmla="*/ 63 h 106"/>
                <a:gd name="T10" fmla="*/ 188 w 206"/>
                <a:gd name="T11" fmla="*/ 69 h 106"/>
                <a:gd name="T12" fmla="*/ 188 w 206"/>
                <a:gd name="T13" fmla="*/ 76 h 106"/>
                <a:gd name="T14" fmla="*/ 180 w 206"/>
                <a:gd name="T15" fmla="*/ 84 h 106"/>
                <a:gd name="T16" fmla="*/ 174 w 206"/>
                <a:gd name="T17" fmla="*/ 90 h 106"/>
                <a:gd name="T18" fmla="*/ 160 w 206"/>
                <a:gd name="T19" fmla="*/ 91 h 106"/>
                <a:gd name="T20" fmla="*/ 145 w 206"/>
                <a:gd name="T21" fmla="*/ 96 h 106"/>
                <a:gd name="T22" fmla="*/ 129 w 206"/>
                <a:gd name="T23" fmla="*/ 105 h 106"/>
                <a:gd name="T24" fmla="*/ 120 w 206"/>
                <a:gd name="T25" fmla="*/ 100 h 106"/>
                <a:gd name="T26" fmla="*/ 93 w 206"/>
                <a:gd name="T27" fmla="*/ 94 h 106"/>
                <a:gd name="T28" fmla="*/ 74 w 206"/>
                <a:gd name="T29" fmla="*/ 79 h 106"/>
                <a:gd name="T30" fmla="*/ 69 w 206"/>
                <a:gd name="T31" fmla="*/ 73 h 106"/>
                <a:gd name="T32" fmla="*/ 48 w 206"/>
                <a:gd name="T33" fmla="*/ 78 h 106"/>
                <a:gd name="T34" fmla="*/ 43 w 206"/>
                <a:gd name="T35" fmla="*/ 83 h 106"/>
                <a:gd name="T36" fmla="*/ 24 w 206"/>
                <a:gd name="T37" fmla="*/ 81 h 106"/>
                <a:gd name="T38" fmla="*/ 3 w 206"/>
                <a:gd name="T39" fmla="*/ 77 h 106"/>
                <a:gd name="T40" fmla="*/ 6 w 206"/>
                <a:gd name="T41" fmla="*/ 59 h 106"/>
                <a:gd name="T42" fmla="*/ 16 w 206"/>
                <a:gd name="T43" fmla="*/ 55 h 106"/>
                <a:gd name="T44" fmla="*/ 24 w 206"/>
                <a:gd name="T45" fmla="*/ 65 h 106"/>
                <a:gd name="T46" fmla="*/ 30 w 206"/>
                <a:gd name="T47" fmla="*/ 55 h 106"/>
                <a:gd name="T48" fmla="*/ 42 w 206"/>
                <a:gd name="T49" fmla="*/ 55 h 106"/>
                <a:gd name="T50" fmla="*/ 46 w 206"/>
                <a:gd name="T51" fmla="*/ 63 h 106"/>
                <a:gd name="T52" fmla="*/ 64 w 206"/>
                <a:gd name="T53" fmla="*/ 55 h 106"/>
                <a:gd name="T54" fmla="*/ 76 w 206"/>
                <a:gd name="T55" fmla="*/ 55 h 106"/>
                <a:gd name="T56" fmla="*/ 87 w 206"/>
                <a:gd name="T57" fmla="*/ 54 h 106"/>
                <a:gd name="T58" fmla="*/ 95 w 206"/>
                <a:gd name="T59" fmla="*/ 62 h 106"/>
                <a:gd name="T60" fmla="*/ 98 w 206"/>
                <a:gd name="T61" fmla="*/ 56 h 106"/>
                <a:gd name="T62" fmla="*/ 94 w 206"/>
                <a:gd name="T63" fmla="*/ 50 h 106"/>
                <a:gd name="T64" fmla="*/ 93 w 206"/>
                <a:gd name="T65" fmla="*/ 44 h 106"/>
                <a:gd name="T66" fmla="*/ 90 w 206"/>
                <a:gd name="T67" fmla="*/ 36 h 106"/>
                <a:gd name="T68" fmla="*/ 96 w 206"/>
                <a:gd name="T69" fmla="*/ 30 h 106"/>
                <a:gd name="T70" fmla="*/ 105 w 206"/>
                <a:gd name="T71" fmla="*/ 29 h 106"/>
                <a:gd name="T72" fmla="*/ 109 w 206"/>
                <a:gd name="T73" fmla="*/ 24 h 106"/>
                <a:gd name="T74" fmla="*/ 110 w 206"/>
                <a:gd name="T75" fmla="*/ 18 h 106"/>
                <a:gd name="T76" fmla="*/ 117 w 206"/>
                <a:gd name="T77" fmla="*/ 21 h 106"/>
                <a:gd name="T78" fmla="*/ 119 w 206"/>
                <a:gd name="T79" fmla="*/ 16 h 106"/>
                <a:gd name="T80" fmla="*/ 121 w 206"/>
                <a:gd name="T81" fmla="*/ 15 h 106"/>
                <a:gd name="T82" fmla="*/ 130 w 206"/>
                <a:gd name="T83" fmla="*/ 20 h 106"/>
                <a:gd name="T84" fmla="*/ 137 w 206"/>
                <a:gd name="T85" fmla="*/ 19 h 106"/>
                <a:gd name="T86" fmla="*/ 143 w 206"/>
                <a:gd name="T87" fmla="*/ 17 h 106"/>
                <a:gd name="T88" fmla="*/ 144 w 206"/>
                <a:gd name="T89" fmla="*/ 10 h 106"/>
                <a:gd name="T90" fmla="*/ 147 w 206"/>
                <a:gd name="T91" fmla="*/ 6 h 106"/>
                <a:gd name="T92" fmla="*/ 155 w 206"/>
                <a:gd name="T93" fmla="*/ 4 h 106"/>
                <a:gd name="T94" fmla="*/ 165 w 206"/>
                <a:gd name="T95" fmla="*/ 7 h 106"/>
                <a:gd name="T96" fmla="*/ 177 w 206"/>
                <a:gd name="T97" fmla="*/ 12 h 106"/>
                <a:gd name="T98" fmla="*/ 192 w 206"/>
                <a:gd name="T99" fmla="*/ 13 h 106"/>
                <a:gd name="T100" fmla="*/ 198 w 206"/>
                <a:gd name="T101" fmla="*/ 16 h 106"/>
                <a:gd name="T102" fmla="*/ 196 w 206"/>
                <a:gd name="T103" fmla="*/ 26 h 106"/>
                <a:gd name="T104" fmla="*/ 205 w 206"/>
                <a:gd name="T105" fmla="*/ 3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06">
                  <a:moveTo>
                    <a:pt x="205" y="41"/>
                  </a:moveTo>
                  <a:cubicBezTo>
                    <a:pt x="204" y="41"/>
                    <a:pt x="204" y="41"/>
                    <a:pt x="204" y="42"/>
                  </a:cubicBezTo>
                  <a:cubicBezTo>
                    <a:pt x="205" y="43"/>
                    <a:pt x="205" y="45"/>
                    <a:pt x="204" y="48"/>
                  </a:cubicBezTo>
                  <a:cubicBezTo>
                    <a:pt x="203" y="51"/>
                    <a:pt x="204" y="53"/>
                    <a:pt x="204" y="53"/>
                  </a:cubicBezTo>
                  <a:cubicBezTo>
                    <a:pt x="204" y="53"/>
                    <a:pt x="198" y="52"/>
                    <a:pt x="197" y="51"/>
                  </a:cubicBezTo>
                  <a:cubicBezTo>
                    <a:pt x="196" y="49"/>
                    <a:pt x="190" y="51"/>
                    <a:pt x="190" y="51"/>
                  </a:cubicBezTo>
                  <a:cubicBezTo>
                    <a:pt x="188" y="53"/>
                    <a:pt x="188" y="53"/>
                    <a:pt x="188" y="53"/>
                  </a:cubicBezTo>
                  <a:cubicBezTo>
                    <a:pt x="188" y="53"/>
                    <a:pt x="191" y="57"/>
                    <a:pt x="192" y="58"/>
                  </a:cubicBezTo>
                  <a:cubicBezTo>
                    <a:pt x="194" y="59"/>
                    <a:pt x="192" y="58"/>
                    <a:pt x="193" y="60"/>
                  </a:cubicBezTo>
                  <a:cubicBezTo>
                    <a:pt x="195" y="63"/>
                    <a:pt x="193" y="62"/>
                    <a:pt x="192" y="63"/>
                  </a:cubicBezTo>
                  <a:cubicBezTo>
                    <a:pt x="190" y="65"/>
                    <a:pt x="186" y="63"/>
                    <a:pt x="186" y="63"/>
                  </a:cubicBezTo>
                  <a:cubicBezTo>
                    <a:pt x="186" y="63"/>
                    <a:pt x="187" y="67"/>
                    <a:pt x="188" y="69"/>
                  </a:cubicBezTo>
                  <a:cubicBezTo>
                    <a:pt x="189" y="71"/>
                    <a:pt x="187" y="72"/>
                    <a:pt x="188" y="73"/>
                  </a:cubicBezTo>
                  <a:cubicBezTo>
                    <a:pt x="189" y="74"/>
                    <a:pt x="188" y="76"/>
                    <a:pt x="188" y="76"/>
                  </a:cubicBezTo>
                  <a:cubicBezTo>
                    <a:pt x="188" y="76"/>
                    <a:pt x="185" y="78"/>
                    <a:pt x="182" y="81"/>
                  </a:cubicBezTo>
                  <a:cubicBezTo>
                    <a:pt x="181" y="82"/>
                    <a:pt x="180" y="83"/>
                    <a:pt x="180" y="84"/>
                  </a:cubicBezTo>
                  <a:cubicBezTo>
                    <a:pt x="179" y="85"/>
                    <a:pt x="179" y="85"/>
                    <a:pt x="179" y="86"/>
                  </a:cubicBezTo>
                  <a:cubicBezTo>
                    <a:pt x="178" y="87"/>
                    <a:pt x="175" y="90"/>
                    <a:pt x="174" y="90"/>
                  </a:cubicBezTo>
                  <a:cubicBezTo>
                    <a:pt x="172" y="90"/>
                    <a:pt x="168" y="91"/>
                    <a:pt x="166" y="91"/>
                  </a:cubicBezTo>
                  <a:cubicBezTo>
                    <a:pt x="164" y="91"/>
                    <a:pt x="161" y="91"/>
                    <a:pt x="160" y="91"/>
                  </a:cubicBezTo>
                  <a:cubicBezTo>
                    <a:pt x="159" y="91"/>
                    <a:pt x="153" y="91"/>
                    <a:pt x="152" y="91"/>
                  </a:cubicBezTo>
                  <a:cubicBezTo>
                    <a:pt x="151" y="91"/>
                    <a:pt x="145" y="94"/>
                    <a:pt x="145" y="96"/>
                  </a:cubicBezTo>
                  <a:cubicBezTo>
                    <a:pt x="144" y="97"/>
                    <a:pt x="141" y="103"/>
                    <a:pt x="139" y="105"/>
                  </a:cubicBezTo>
                  <a:cubicBezTo>
                    <a:pt x="137" y="106"/>
                    <a:pt x="131" y="105"/>
                    <a:pt x="129" y="105"/>
                  </a:cubicBezTo>
                  <a:cubicBezTo>
                    <a:pt x="127" y="105"/>
                    <a:pt x="127" y="103"/>
                    <a:pt x="125" y="100"/>
                  </a:cubicBezTo>
                  <a:cubicBezTo>
                    <a:pt x="123" y="97"/>
                    <a:pt x="121" y="99"/>
                    <a:pt x="120" y="100"/>
                  </a:cubicBezTo>
                  <a:cubicBezTo>
                    <a:pt x="119" y="100"/>
                    <a:pt x="113" y="102"/>
                    <a:pt x="113" y="102"/>
                  </a:cubicBezTo>
                  <a:cubicBezTo>
                    <a:pt x="114" y="101"/>
                    <a:pt x="115" y="99"/>
                    <a:pt x="93" y="94"/>
                  </a:cubicBezTo>
                  <a:cubicBezTo>
                    <a:pt x="70" y="90"/>
                    <a:pt x="74" y="84"/>
                    <a:pt x="74" y="84"/>
                  </a:cubicBezTo>
                  <a:cubicBezTo>
                    <a:pt x="74" y="79"/>
                    <a:pt x="74" y="79"/>
                    <a:pt x="74" y="79"/>
                  </a:cubicBezTo>
                  <a:cubicBezTo>
                    <a:pt x="74" y="79"/>
                    <a:pt x="76" y="78"/>
                    <a:pt x="74" y="76"/>
                  </a:cubicBezTo>
                  <a:cubicBezTo>
                    <a:pt x="73" y="75"/>
                    <a:pt x="71" y="72"/>
                    <a:pt x="69" y="73"/>
                  </a:cubicBezTo>
                  <a:cubicBezTo>
                    <a:pt x="66" y="73"/>
                    <a:pt x="75" y="68"/>
                    <a:pt x="64" y="73"/>
                  </a:cubicBezTo>
                  <a:cubicBezTo>
                    <a:pt x="52" y="77"/>
                    <a:pt x="50" y="78"/>
                    <a:pt x="48" y="78"/>
                  </a:cubicBezTo>
                  <a:cubicBezTo>
                    <a:pt x="46" y="79"/>
                    <a:pt x="50" y="74"/>
                    <a:pt x="46" y="79"/>
                  </a:cubicBezTo>
                  <a:cubicBezTo>
                    <a:pt x="43" y="83"/>
                    <a:pt x="43" y="83"/>
                    <a:pt x="43" y="83"/>
                  </a:cubicBezTo>
                  <a:cubicBezTo>
                    <a:pt x="43" y="83"/>
                    <a:pt x="42" y="87"/>
                    <a:pt x="37" y="85"/>
                  </a:cubicBezTo>
                  <a:cubicBezTo>
                    <a:pt x="32" y="83"/>
                    <a:pt x="24" y="81"/>
                    <a:pt x="24" y="81"/>
                  </a:cubicBezTo>
                  <a:cubicBezTo>
                    <a:pt x="24" y="81"/>
                    <a:pt x="18" y="82"/>
                    <a:pt x="14" y="79"/>
                  </a:cubicBezTo>
                  <a:cubicBezTo>
                    <a:pt x="11" y="77"/>
                    <a:pt x="5" y="78"/>
                    <a:pt x="3" y="77"/>
                  </a:cubicBezTo>
                  <a:cubicBezTo>
                    <a:pt x="0" y="75"/>
                    <a:pt x="4" y="71"/>
                    <a:pt x="6" y="67"/>
                  </a:cubicBezTo>
                  <a:cubicBezTo>
                    <a:pt x="9" y="63"/>
                    <a:pt x="6" y="63"/>
                    <a:pt x="6" y="59"/>
                  </a:cubicBezTo>
                  <a:cubicBezTo>
                    <a:pt x="13" y="59"/>
                    <a:pt x="13" y="59"/>
                    <a:pt x="13" y="59"/>
                  </a:cubicBezTo>
                  <a:cubicBezTo>
                    <a:pt x="16" y="55"/>
                    <a:pt x="16" y="55"/>
                    <a:pt x="16" y="55"/>
                  </a:cubicBezTo>
                  <a:cubicBezTo>
                    <a:pt x="21" y="63"/>
                    <a:pt x="21" y="63"/>
                    <a:pt x="21" y="63"/>
                  </a:cubicBezTo>
                  <a:cubicBezTo>
                    <a:pt x="24" y="65"/>
                    <a:pt x="24" y="65"/>
                    <a:pt x="24" y="65"/>
                  </a:cubicBezTo>
                  <a:cubicBezTo>
                    <a:pt x="24" y="65"/>
                    <a:pt x="29" y="62"/>
                    <a:pt x="30" y="60"/>
                  </a:cubicBezTo>
                  <a:cubicBezTo>
                    <a:pt x="30" y="58"/>
                    <a:pt x="30" y="55"/>
                    <a:pt x="30" y="55"/>
                  </a:cubicBezTo>
                  <a:cubicBezTo>
                    <a:pt x="36" y="55"/>
                    <a:pt x="36" y="55"/>
                    <a:pt x="36" y="55"/>
                  </a:cubicBezTo>
                  <a:cubicBezTo>
                    <a:pt x="42" y="55"/>
                    <a:pt x="42" y="55"/>
                    <a:pt x="42" y="55"/>
                  </a:cubicBezTo>
                  <a:cubicBezTo>
                    <a:pt x="46" y="60"/>
                    <a:pt x="46" y="60"/>
                    <a:pt x="46" y="60"/>
                  </a:cubicBezTo>
                  <a:cubicBezTo>
                    <a:pt x="46" y="63"/>
                    <a:pt x="46" y="63"/>
                    <a:pt x="46" y="63"/>
                  </a:cubicBezTo>
                  <a:cubicBezTo>
                    <a:pt x="46" y="63"/>
                    <a:pt x="53" y="63"/>
                    <a:pt x="55" y="63"/>
                  </a:cubicBezTo>
                  <a:cubicBezTo>
                    <a:pt x="57" y="62"/>
                    <a:pt x="64" y="55"/>
                    <a:pt x="64" y="55"/>
                  </a:cubicBezTo>
                  <a:cubicBezTo>
                    <a:pt x="70" y="55"/>
                    <a:pt x="70" y="55"/>
                    <a:pt x="70" y="55"/>
                  </a:cubicBezTo>
                  <a:cubicBezTo>
                    <a:pt x="70" y="55"/>
                    <a:pt x="74" y="58"/>
                    <a:pt x="76" y="55"/>
                  </a:cubicBezTo>
                  <a:cubicBezTo>
                    <a:pt x="77" y="52"/>
                    <a:pt x="83" y="51"/>
                    <a:pt x="83" y="51"/>
                  </a:cubicBezTo>
                  <a:cubicBezTo>
                    <a:pt x="87" y="54"/>
                    <a:pt x="87" y="54"/>
                    <a:pt x="87" y="54"/>
                  </a:cubicBezTo>
                  <a:cubicBezTo>
                    <a:pt x="93" y="58"/>
                    <a:pt x="93" y="58"/>
                    <a:pt x="93" y="58"/>
                  </a:cubicBezTo>
                  <a:cubicBezTo>
                    <a:pt x="93" y="58"/>
                    <a:pt x="95" y="62"/>
                    <a:pt x="95" y="62"/>
                  </a:cubicBezTo>
                  <a:cubicBezTo>
                    <a:pt x="96" y="62"/>
                    <a:pt x="96" y="61"/>
                    <a:pt x="97" y="60"/>
                  </a:cubicBezTo>
                  <a:cubicBezTo>
                    <a:pt x="97" y="59"/>
                    <a:pt x="98" y="58"/>
                    <a:pt x="98" y="56"/>
                  </a:cubicBezTo>
                  <a:cubicBezTo>
                    <a:pt x="98" y="54"/>
                    <a:pt x="98" y="53"/>
                    <a:pt x="96" y="52"/>
                  </a:cubicBezTo>
                  <a:cubicBezTo>
                    <a:pt x="95" y="51"/>
                    <a:pt x="94" y="51"/>
                    <a:pt x="94" y="50"/>
                  </a:cubicBezTo>
                  <a:cubicBezTo>
                    <a:pt x="94" y="50"/>
                    <a:pt x="95" y="48"/>
                    <a:pt x="95" y="47"/>
                  </a:cubicBezTo>
                  <a:cubicBezTo>
                    <a:pt x="95" y="47"/>
                    <a:pt x="94" y="46"/>
                    <a:pt x="93" y="44"/>
                  </a:cubicBezTo>
                  <a:cubicBezTo>
                    <a:pt x="91" y="41"/>
                    <a:pt x="89" y="39"/>
                    <a:pt x="89" y="38"/>
                  </a:cubicBezTo>
                  <a:cubicBezTo>
                    <a:pt x="89" y="38"/>
                    <a:pt x="90" y="36"/>
                    <a:pt x="90" y="36"/>
                  </a:cubicBezTo>
                  <a:cubicBezTo>
                    <a:pt x="90" y="35"/>
                    <a:pt x="90" y="35"/>
                    <a:pt x="93" y="33"/>
                  </a:cubicBezTo>
                  <a:cubicBezTo>
                    <a:pt x="95" y="30"/>
                    <a:pt x="95" y="30"/>
                    <a:pt x="96" y="30"/>
                  </a:cubicBezTo>
                  <a:cubicBezTo>
                    <a:pt x="96" y="30"/>
                    <a:pt x="99" y="29"/>
                    <a:pt x="100" y="29"/>
                  </a:cubicBezTo>
                  <a:cubicBezTo>
                    <a:pt x="100" y="29"/>
                    <a:pt x="104" y="30"/>
                    <a:pt x="105" y="29"/>
                  </a:cubicBezTo>
                  <a:cubicBezTo>
                    <a:pt x="106" y="29"/>
                    <a:pt x="107" y="29"/>
                    <a:pt x="107" y="28"/>
                  </a:cubicBezTo>
                  <a:cubicBezTo>
                    <a:pt x="108" y="26"/>
                    <a:pt x="109" y="26"/>
                    <a:pt x="109" y="24"/>
                  </a:cubicBezTo>
                  <a:cubicBezTo>
                    <a:pt x="109" y="22"/>
                    <a:pt x="108" y="20"/>
                    <a:pt x="109" y="19"/>
                  </a:cubicBezTo>
                  <a:cubicBezTo>
                    <a:pt x="109" y="19"/>
                    <a:pt x="107" y="15"/>
                    <a:pt x="110" y="18"/>
                  </a:cubicBezTo>
                  <a:cubicBezTo>
                    <a:pt x="113" y="21"/>
                    <a:pt x="113" y="21"/>
                    <a:pt x="114" y="21"/>
                  </a:cubicBezTo>
                  <a:cubicBezTo>
                    <a:pt x="115" y="21"/>
                    <a:pt x="116" y="21"/>
                    <a:pt x="117" y="21"/>
                  </a:cubicBezTo>
                  <a:cubicBezTo>
                    <a:pt x="117" y="21"/>
                    <a:pt x="117" y="20"/>
                    <a:pt x="118" y="19"/>
                  </a:cubicBezTo>
                  <a:cubicBezTo>
                    <a:pt x="118" y="18"/>
                    <a:pt x="119" y="17"/>
                    <a:pt x="119" y="16"/>
                  </a:cubicBezTo>
                  <a:cubicBezTo>
                    <a:pt x="119" y="15"/>
                    <a:pt x="119" y="14"/>
                    <a:pt x="119" y="14"/>
                  </a:cubicBezTo>
                  <a:cubicBezTo>
                    <a:pt x="121" y="15"/>
                    <a:pt x="121" y="15"/>
                    <a:pt x="121" y="15"/>
                  </a:cubicBezTo>
                  <a:cubicBezTo>
                    <a:pt x="121" y="15"/>
                    <a:pt x="123" y="17"/>
                    <a:pt x="125" y="20"/>
                  </a:cubicBezTo>
                  <a:cubicBezTo>
                    <a:pt x="126" y="23"/>
                    <a:pt x="128" y="21"/>
                    <a:pt x="130" y="20"/>
                  </a:cubicBezTo>
                  <a:cubicBezTo>
                    <a:pt x="132" y="20"/>
                    <a:pt x="132" y="19"/>
                    <a:pt x="133" y="19"/>
                  </a:cubicBezTo>
                  <a:cubicBezTo>
                    <a:pt x="134" y="18"/>
                    <a:pt x="136" y="19"/>
                    <a:pt x="137" y="19"/>
                  </a:cubicBezTo>
                  <a:cubicBezTo>
                    <a:pt x="138" y="20"/>
                    <a:pt x="140" y="19"/>
                    <a:pt x="142" y="18"/>
                  </a:cubicBezTo>
                  <a:cubicBezTo>
                    <a:pt x="145" y="16"/>
                    <a:pt x="142" y="18"/>
                    <a:pt x="143" y="17"/>
                  </a:cubicBezTo>
                  <a:cubicBezTo>
                    <a:pt x="144" y="16"/>
                    <a:pt x="143" y="15"/>
                    <a:pt x="143" y="12"/>
                  </a:cubicBezTo>
                  <a:cubicBezTo>
                    <a:pt x="143" y="9"/>
                    <a:pt x="144" y="10"/>
                    <a:pt x="144" y="10"/>
                  </a:cubicBezTo>
                  <a:cubicBezTo>
                    <a:pt x="144" y="10"/>
                    <a:pt x="147" y="10"/>
                    <a:pt x="147" y="8"/>
                  </a:cubicBezTo>
                  <a:cubicBezTo>
                    <a:pt x="148" y="6"/>
                    <a:pt x="147" y="8"/>
                    <a:pt x="147" y="6"/>
                  </a:cubicBezTo>
                  <a:cubicBezTo>
                    <a:pt x="147" y="5"/>
                    <a:pt x="147" y="3"/>
                    <a:pt x="147" y="2"/>
                  </a:cubicBezTo>
                  <a:cubicBezTo>
                    <a:pt x="147" y="1"/>
                    <a:pt x="151" y="0"/>
                    <a:pt x="155" y="4"/>
                  </a:cubicBezTo>
                  <a:cubicBezTo>
                    <a:pt x="159" y="7"/>
                    <a:pt x="161" y="5"/>
                    <a:pt x="164" y="5"/>
                  </a:cubicBezTo>
                  <a:cubicBezTo>
                    <a:pt x="166" y="5"/>
                    <a:pt x="165" y="7"/>
                    <a:pt x="165" y="7"/>
                  </a:cubicBezTo>
                  <a:cubicBezTo>
                    <a:pt x="165" y="7"/>
                    <a:pt x="167" y="9"/>
                    <a:pt x="172" y="10"/>
                  </a:cubicBezTo>
                  <a:cubicBezTo>
                    <a:pt x="176" y="12"/>
                    <a:pt x="177" y="12"/>
                    <a:pt x="177" y="12"/>
                  </a:cubicBezTo>
                  <a:cubicBezTo>
                    <a:pt x="177" y="12"/>
                    <a:pt x="183" y="11"/>
                    <a:pt x="187" y="10"/>
                  </a:cubicBezTo>
                  <a:cubicBezTo>
                    <a:pt x="190" y="10"/>
                    <a:pt x="191" y="12"/>
                    <a:pt x="192" y="13"/>
                  </a:cubicBezTo>
                  <a:cubicBezTo>
                    <a:pt x="193" y="14"/>
                    <a:pt x="197" y="13"/>
                    <a:pt x="197" y="13"/>
                  </a:cubicBezTo>
                  <a:cubicBezTo>
                    <a:pt x="197" y="13"/>
                    <a:pt x="198" y="14"/>
                    <a:pt x="198" y="16"/>
                  </a:cubicBezTo>
                  <a:cubicBezTo>
                    <a:pt x="198" y="17"/>
                    <a:pt x="198" y="19"/>
                    <a:pt x="198" y="20"/>
                  </a:cubicBezTo>
                  <a:cubicBezTo>
                    <a:pt x="197" y="25"/>
                    <a:pt x="196" y="25"/>
                    <a:pt x="196" y="26"/>
                  </a:cubicBezTo>
                  <a:cubicBezTo>
                    <a:pt x="196" y="27"/>
                    <a:pt x="196" y="28"/>
                    <a:pt x="199" y="33"/>
                  </a:cubicBezTo>
                  <a:cubicBezTo>
                    <a:pt x="202" y="38"/>
                    <a:pt x="202" y="35"/>
                    <a:pt x="205" y="39"/>
                  </a:cubicBezTo>
                  <a:cubicBezTo>
                    <a:pt x="206" y="40"/>
                    <a:pt x="206" y="41"/>
                    <a:pt x="205" y="41"/>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19" name="Freeform 595">
              <a:extLst>
                <a:ext uri="{FF2B5EF4-FFF2-40B4-BE49-F238E27FC236}">
                  <a16:creationId xmlns:a16="http://schemas.microsoft.com/office/drawing/2014/main" id="{39DC91EB-CA47-8C46-B239-C9CF2704E7D0}"/>
                </a:ext>
              </a:extLst>
            </p:cNvPr>
            <p:cNvSpPr>
              <a:spLocks/>
            </p:cNvSpPr>
            <p:nvPr/>
          </p:nvSpPr>
          <p:spPr bwMode="auto">
            <a:xfrm>
              <a:off x="9695479" y="5262622"/>
              <a:ext cx="1251530" cy="938650"/>
            </a:xfrm>
            <a:custGeom>
              <a:avLst/>
              <a:gdLst>
                <a:gd name="T0" fmla="*/ 83 w 83"/>
                <a:gd name="T1" fmla="*/ 15 h 62"/>
                <a:gd name="T2" fmla="*/ 83 w 83"/>
                <a:gd name="T3" fmla="*/ 17 h 62"/>
                <a:gd name="T4" fmla="*/ 80 w 83"/>
                <a:gd name="T5" fmla="*/ 21 h 62"/>
                <a:gd name="T6" fmla="*/ 80 w 83"/>
                <a:gd name="T7" fmla="*/ 24 h 62"/>
                <a:gd name="T8" fmla="*/ 67 w 83"/>
                <a:gd name="T9" fmla="*/ 24 h 62"/>
                <a:gd name="T10" fmla="*/ 66 w 83"/>
                <a:gd name="T11" fmla="*/ 28 h 62"/>
                <a:gd name="T12" fmla="*/ 66 w 83"/>
                <a:gd name="T13" fmla="*/ 32 h 62"/>
                <a:gd name="T14" fmla="*/ 66 w 83"/>
                <a:gd name="T15" fmla="*/ 39 h 62"/>
                <a:gd name="T16" fmla="*/ 62 w 83"/>
                <a:gd name="T17" fmla="*/ 43 h 62"/>
                <a:gd name="T18" fmla="*/ 52 w 83"/>
                <a:gd name="T19" fmla="*/ 46 h 62"/>
                <a:gd name="T20" fmla="*/ 52 w 83"/>
                <a:gd name="T21" fmla="*/ 50 h 62"/>
                <a:gd name="T22" fmla="*/ 49 w 83"/>
                <a:gd name="T23" fmla="*/ 59 h 62"/>
                <a:gd name="T24" fmla="*/ 48 w 83"/>
                <a:gd name="T25" fmla="*/ 61 h 62"/>
                <a:gd name="T26" fmla="*/ 38 w 83"/>
                <a:gd name="T27" fmla="*/ 55 h 62"/>
                <a:gd name="T28" fmla="*/ 31 w 83"/>
                <a:gd name="T29" fmla="*/ 50 h 62"/>
                <a:gd name="T30" fmla="*/ 23 w 83"/>
                <a:gd name="T31" fmla="*/ 53 h 62"/>
                <a:gd name="T32" fmla="*/ 14 w 83"/>
                <a:gd name="T33" fmla="*/ 59 h 62"/>
                <a:gd name="T34" fmla="*/ 8 w 83"/>
                <a:gd name="T35" fmla="*/ 59 h 62"/>
                <a:gd name="T36" fmla="*/ 5 w 83"/>
                <a:gd name="T37" fmla="*/ 58 h 62"/>
                <a:gd name="T38" fmla="*/ 4 w 83"/>
                <a:gd name="T39" fmla="*/ 57 h 62"/>
                <a:gd name="T40" fmla="*/ 4 w 83"/>
                <a:gd name="T41" fmla="*/ 50 h 62"/>
                <a:gd name="T42" fmla="*/ 7 w 83"/>
                <a:gd name="T43" fmla="*/ 51 h 62"/>
                <a:gd name="T44" fmla="*/ 10 w 83"/>
                <a:gd name="T45" fmla="*/ 51 h 62"/>
                <a:gd name="T46" fmla="*/ 7 w 83"/>
                <a:gd name="T47" fmla="*/ 43 h 62"/>
                <a:gd name="T48" fmla="*/ 3 w 83"/>
                <a:gd name="T49" fmla="*/ 39 h 62"/>
                <a:gd name="T50" fmla="*/ 4 w 83"/>
                <a:gd name="T51" fmla="*/ 35 h 62"/>
                <a:gd name="T52" fmla="*/ 2 w 83"/>
                <a:gd name="T53" fmla="*/ 31 h 62"/>
                <a:gd name="T54" fmla="*/ 5 w 83"/>
                <a:gd name="T55" fmla="*/ 26 h 62"/>
                <a:gd name="T56" fmla="*/ 1 w 83"/>
                <a:gd name="T57" fmla="*/ 23 h 62"/>
                <a:gd name="T58" fmla="*/ 8 w 83"/>
                <a:gd name="T59" fmla="*/ 18 h 62"/>
                <a:gd name="T60" fmla="*/ 15 w 83"/>
                <a:gd name="T61" fmla="*/ 16 h 62"/>
                <a:gd name="T62" fmla="*/ 20 w 83"/>
                <a:gd name="T63" fmla="*/ 16 h 62"/>
                <a:gd name="T64" fmla="*/ 24 w 83"/>
                <a:gd name="T65" fmla="*/ 21 h 62"/>
                <a:gd name="T66" fmla="*/ 34 w 83"/>
                <a:gd name="T67" fmla="*/ 21 h 62"/>
                <a:gd name="T68" fmla="*/ 40 w 83"/>
                <a:gd name="T69" fmla="*/ 12 h 62"/>
                <a:gd name="T70" fmla="*/ 47 w 83"/>
                <a:gd name="T71" fmla="*/ 7 h 62"/>
                <a:gd name="T72" fmla="*/ 55 w 83"/>
                <a:gd name="T73" fmla="*/ 7 h 62"/>
                <a:gd name="T74" fmla="*/ 61 w 83"/>
                <a:gd name="T75" fmla="*/ 7 h 62"/>
                <a:gd name="T76" fmla="*/ 69 w 83"/>
                <a:gd name="T77" fmla="*/ 6 h 62"/>
                <a:gd name="T78" fmla="*/ 74 w 83"/>
                <a:gd name="T79" fmla="*/ 2 h 62"/>
                <a:gd name="T80" fmla="*/ 75 w 83"/>
                <a:gd name="T81" fmla="*/ 0 h 62"/>
                <a:gd name="T82" fmla="*/ 77 w 83"/>
                <a:gd name="T83" fmla="*/ 2 h 62"/>
                <a:gd name="T84" fmla="*/ 80 w 83"/>
                <a:gd name="T85" fmla="*/ 7 h 62"/>
                <a:gd name="T86" fmla="*/ 83 w 83"/>
                <a:gd name="T87" fmla="*/ 13 h 62"/>
                <a:gd name="T88" fmla="*/ 83 w 83"/>
                <a:gd name="T89"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62">
                  <a:moveTo>
                    <a:pt x="83" y="15"/>
                  </a:moveTo>
                  <a:cubicBezTo>
                    <a:pt x="83" y="17"/>
                    <a:pt x="83" y="17"/>
                    <a:pt x="83" y="17"/>
                  </a:cubicBezTo>
                  <a:cubicBezTo>
                    <a:pt x="80" y="21"/>
                    <a:pt x="80" y="21"/>
                    <a:pt x="80" y="21"/>
                  </a:cubicBezTo>
                  <a:cubicBezTo>
                    <a:pt x="80" y="24"/>
                    <a:pt x="80" y="24"/>
                    <a:pt x="80" y="24"/>
                  </a:cubicBezTo>
                  <a:cubicBezTo>
                    <a:pt x="80" y="24"/>
                    <a:pt x="69" y="24"/>
                    <a:pt x="67" y="24"/>
                  </a:cubicBezTo>
                  <a:cubicBezTo>
                    <a:pt x="64" y="24"/>
                    <a:pt x="65" y="27"/>
                    <a:pt x="66" y="28"/>
                  </a:cubicBezTo>
                  <a:cubicBezTo>
                    <a:pt x="68" y="30"/>
                    <a:pt x="66" y="32"/>
                    <a:pt x="66" y="32"/>
                  </a:cubicBezTo>
                  <a:cubicBezTo>
                    <a:pt x="66" y="32"/>
                    <a:pt x="67" y="37"/>
                    <a:pt x="66" y="39"/>
                  </a:cubicBezTo>
                  <a:cubicBezTo>
                    <a:pt x="65" y="40"/>
                    <a:pt x="63" y="42"/>
                    <a:pt x="62" y="43"/>
                  </a:cubicBezTo>
                  <a:cubicBezTo>
                    <a:pt x="60" y="43"/>
                    <a:pt x="55" y="45"/>
                    <a:pt x="52" y="46"/>
                  </a:cubicBezTo>
                  <a:cubicBezTo>
                    <a:pt x="50" y="46"/>
                    <a:pt x="52" y="50"/>
                    <a:pt x="52" y="50"/>
                  </a:cubicBezTo>
                  <a:cubicBezTo>
                    <a:pt x="52" y="50"/>
                    <a:pt x="50" y="55"/>
                    <a:pt x="49" y="59"/>
                  </a:cubicBezTo>
                  <a:cubicBezTo>
                    <a:pt x="49" y="62"/>
                    <a:pt x="49" y="59"/>
                    <a:pt x="48" y="61"/>
                  </a:cubicBezTo>
                  <a:cubicBezTo>
                    <a:pt x="46" y="62"/>
                    <a:pt x="40" y="57"/>
                    <a:pt x="38" y="55"/>
                  </a:cubicBezTo>
                  <a:cubicBezTo>
                    <a:pt x="36" y="53"/>
                    <a:pt x="36" y="52"/>
                    <a:pt x="31" y="50"/>
                  </a:cubicBezTo>
                  <a:cubicBezTo>
                    <a:pt x="23" y="53"/>
                    <a:pt x="23" y="53"/>
                    <a:pt x="23" y="53"/>
                  </a:cubicBezTo>
                  <a:cubicBezTo>
                    <a:pt x="23" y="53"/>
                    <a:pt x="15" y="56"/>
                    <a:pt x="14" y="59"/>
                  </a:cubicBezTo>
                  <a:cubicBezTo>
                    <a:pt x="13" y="62"/>
                    <a:pt x="10" y="59"/>
                    <a:pt x="8" y="59"/>
                  </a:cubicBezTo>
                  <a:cubicBezTo>
                    <a:pt x="7" y="59"/>
                    <a:pt x="6" y="59"/>
                    <a:pt x="5" y="58"/>
                  </a:cubicBezTo>
                  <a:cubicBezTo>
                    <a:pt x="4" y="57"/>
                    <a:pt x="4" y="57"/>
                    <a:pt x="4" y="57"/>
                  </a:cubicBezTo>
                  <a:cubicBezTo>
                    <a:pt x="4" y="50"/>
                    <a:pt x="4" y="50"/>
                    <a:pt x="4" y="50"/>
                  </a:cubicBezTo>
                  <a:cubicBezTo>
                    <a:pt x="5" y="51"/>
                    <a:pt x="6" y="51"/>
                    <a:pt x="7" y="51"/>
                  </a:cubicBezTo>
                  <a:cubicBezTo>
                    <a:pt x="10" y="51"/>
                    <a:pt x="9" y="54"/>
                    <a:pt x="10" y="51"/>
                  </a:cubicBezTo>
                  <a:cubicBezTo>
                    <a:pt x="12" y="48"/>
                    <a:pt x="11" y="46"/>
                    <a:pt x="7" y="43"/>
                  </a:cubicBezTo>
                  <a:cubicBezTo>
                    <a:pt x="4" y="41"/>
                    <a:pt x="2" y="40"/>
                    <a:pt x="3" y="39"/>
                  </a:cubicBezTo>
                  <a:cubicBezTo>
                    <a:pt x="4" y="38"/>
                    <a:pt x="6" y="37"/>
                    <a:pt x="4" y="35"/>
                  </a:cubicBezTo>
                  <a:cubicBezTo>
                    <a:pt x="2" y="33"/>
                    <a:pt x="2" y="32"/>
                    <a:pt x="2" y="31"/>
                  </a:cubicBezTo>
                  <a:cubicBezTo>
                    <a:pt x="3" y="30"/>
                    <a:pt x="5" y="26"/>
                    <a:pt x="5" y="26"/>
                  </a:cubicBezTo>
                  <a:cubicBezTo>
                    <a:pt x="4" y="25"/>
                    <a:pt x="0" y="24"/>
                    <a:pt x="1" y="23"/>
                  </a:cubicBezTo>
                  <a:cubicBezTo>
                    <a:pt x="2" y="22"/>
                    <a:pt x="7" y="19"/>
                    <a:pt x="8" y="18"/>
                  </a:cubicBezTo>
                  <a:cubicBezTo>
                    <a:pt x="8" y="18"/>
                    <a:pt x="14" y="16"/>
                    <a:pt x="15" y="16"/>
                  </a:cubicBezTo>
                  <a:cubicBezTo>
                    <a:pt x="16" y="15"/>
                    <a:pt x="18" y="13"/>
                    <a:pt x="20" y="16"/>
                  </a:cubicBezTo>
                  <a:cubicBezTo>
                    <a:pt x="22" y="19"/>
                    <a:pt x="22" y="21"/>
                    <a:pt x="24" y="21"/>
                  </a:cubicBezTo>
                  <a:cubicBezTo>
                    <a:pt x="26" y="21"/>
                    <a:pt x="32" y="22"/>
                    <a:pt x="34" y="21"/>
                  </a:cubicBezTo>
                  <a:cubicBezTo>
                    <a:pt x="36" y="19"/>
                    <a:pt x="39" y="13"/>
                    <a:pt x="40" y="12"/>
                  </a:cubicBezTo>
                  <a:cubicBezTo>
                    <a:pt x="40" y="10"/>
                    <a:pt x="46" y="7"/>
                    <a:pt x="47" y="7"/>
                  </a:cubicBezTo>
                  <a:cubicBezTo>
                    <a:pt x="48" y="7"/>
                    <a:pt x="54" y="7"/>
                    <a:pt x="55" y="7"/>
                  </a:cubicBezTo>
                  <a:cubicBezTo>
                    <a:pt x="56" y="7"/>
                    <a:pt x="59" y="7"/>
                    <a:pt x="61" y="7"/>
                  </a:cubicBezTo>
                  <a:cubicBezTo>
                    <a:pt x="63" y="7"/>
                    <a:pt x="67" y="6"/>
                    <a:pt x="69" y="6"/>
                  </a:cubicBezTo>
                  <a:cubicBezTo>
                    <a:pt x="70" y="6"/>
                    <a:pt x="73" y="3"/>
                    <a:pt x="74" y="2"/>
                  </a:cubicBezTo>
                  <a:cubicBezTo>
                    <a:pt x="74" y="1"/>
                    <a:pt x="74" y="1"/>
                    <a:pt x="75" y="0"/>
                  </a:cubicBezTo>
                  <a:cubicBezTo>
                    <a:pt x="75" y="0"/>
                    <a:pt x="75" y="0"/>
                    <a:pt x="77" y="2"/>
                  </a:cubicBezTo>
                  <a:cubicBezTo>
                    <a:pt x="80" y="5"/>
                    <a:pt x="80" y="6"/>
                    <a:pt x="80" y="7"/>
                  </a:cubicBezTo>
                  <a:cubicBezTo>
                    <a:pt x="81" y="9"/>
                    <a:pt x="82" y="10"/>
                    <a:pt x="83" y="13"/>
                  </a:cubicBezTo>
                  <a:cubicBezTo>
                    <a:pt x="83" y="14"/>
                    <a:pt x="83" y="14"/>
                    <a:pt x="83" y="15"/>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0" name="Freeform 600">
              <a:extLst>
                <a:ext uri="{FF2B5EF4-FFF2-40B4-BE49-F238E27FC236}">
                  <a16:creationId xmlns:a16="http://schemas.microsoft.com/office/drawing/2014/main" id="{BB0F5F2E-9CDD-2348-979E-57F5E53D07EA}"/>
                </a:ext>
              </a:extLst>
            </p:cNvPr>
            <p:cNvSpPr>
              <a:spLocks/>
            </p:cNvSpPr>
            <p:nvPr/>
          </p:nvSpPr>
          <p:spPr bwMode="auto">
            <a:xfrm>
              <a:off x="6975316" y="428901"/>
              <a:ext cx="3397011" cy="4546377"/>
            </a:xfrm>
            <a:custGeom>
              <a:avLst/>
              <a:gdLst>
                <a:gd name="T0" fmla="*/ 95 w 225"/>
                <a:gd name="T1" fmla="*/ 7 h 301"/>
                <a:gd name="T2" fmla="*/ 110 w 225"/>
                <a:gd name="T3" fmla="*/ 16 h 301"/>
                <a:gd name="T4" fmla="*/ 120 w 225"/>
                <a:gd name="T5" fmla="*/ 25 h 301"/>
                <a:gd name="T6" fmla="*/ 134 w 225"/>
                <a:gd name="T7" fmla="*/ 35 h 301"/>
                <a:gd name="T8" fmla="*/ 136 w 225"/>
                <a:gd name="T9" fmla="*/ 44 h 301"/>
                <a:gd name="T10" fmla="*/ 142 w 225"/>
                <a:gd name="T11" fmla="*/ 42 h 301"/>
                <a:gd name="T12" fmla="*/ 158 w 225"/>
                <a:gd name="T13" fmla="*/ 32 h 301"/>
                <a:gd name="T14" fmla="*/ 183 w 225"/>
                <a:gd name="T15" fmla="*/ 33 h 301"/>
                <a:gd name="T16" fmla="*/ 198 w 225"/>
                <a:gd name="T17" fmla="*/ 44 h 301"/>
                <a:gd name="T18" fmla="*/ 207 w 225"/>
                <a:gd name="T19" fmla="*/ 65 h 301"/>
                <a:gd name="T20" fmla="*/ 208 w 225"/>
                <a:gd name="T21" fmla="*/ 91 h 301"/>
                <a:gd name="T22" fmla="*/ 214 w 225"/>
                <a:gd name="T23" fmla="*/ 109 h 301"/>
                <a:gd name="T24" fmla="*/ 215 w 225"/>
                <a:gd name="T25" fmla="*/ 131 h 301"/>
                <a:gd name="T26" fmla="*/ 222 w 225"/>
                <a:gd name="T27" fmla="*/ 154 h 301"/>
                <a:gd name="T28" fmla="*/ 215 w 225"/>
                <a:gd name="T29" fmla="*/ 166 h 301"/>
                <a:gd name="T30" fmla="*/ 197 w 225"/>
                <a:gd name="T31" fmla="*/ 167 h 301"/>
                <a:gd name="T32" fmla="*/ 169 w 225"/>
                <a:gd name="T33" fmla="*/ 180 h 301"/>
                <a:gd name="T34" fmla="*/ 160 w 225"/>
                <a:gd name="T35" fmla="*/ 196 h 301"/>
                <a:gd name="T36" fmla="*/ 166 w 225"/>
                <a:gd name="T37" fmla="*/ 225 h 301"/>
                <a:gd name="T38" fmla="*/ 184 w 225"/>
                <a:gd name="T39" fmla="*/ 236 h 301"/>
                <a:gd name="T40" fmla="*/ 194 w 225"/>
                <a:gd name="T41" fmla="*/ 250 h 301"/>
                <a:gd name="T42" fmla="*/ 185 w 225"/>
                <a:gd name="T43" fmla="*/ 254 h 301"/>
                <a:gd name="T44" fmla="*/ 175 w 225"/>
                <a:gd name="T45" fmla="*/ 265 h 301"/>
                <a:gd name="T46" fmla="*/ 168 w 225"/>
                <a:gd name="T47" fmla="*/ 280 h 301"/>
                <a:gd name="T48" fmla="*/ 172 w 225"/>
                <a:gd name="T49" fmla="*/ 296 h 301"/>
                <a:gd name="T50" fmla="*/ 151 w 225"/>
                <a:gd name="T51" fmla="*/ 291 h 301"/>
                <a:gd name="T52" fmla="*/ 121 w 225"/>
                <a:gd name="T53" fmla="*/ 296 h 301"/>
                <a:gd name="T54" fmla="*/ 99 w 225"/>
                <a:gd name="T55" fmla="*/ 301 h 301"/>
                <a:gd name="T56" fmla="*/ 74 w 225"/>
                <a:gd name="T57" fmla="*/ 290 h 301"/>
                <a:gd name="T58" fmla="*/ 38 w 225"/>
                <a:gd name="T59" fmla="*/ 287 h 301"/>
                <a:gd name="T60" fmla="*/ 30 w 225"/>
                <a:gd name="T61" fmla="*/ 271 h 301"/>
                <a:gd name="T62" fmla="*/ 33 w 225"/>
                <a:gd name="T63" fmla="*/ 257 h 301"/>
                <a:gd name="T64" fmla="*/ 41 w 225"/>
                <a:gd name="T65" fmla="*/ 242 h 301"/>
                <a:gd name="T66" fmla="*/ 49 w 225"/>
                <a:gd name="T67" fmla="*/ 230 h 301"/>
                <a:gd name="T68" fmla="*/ 33 w 225"/>
                <a:gd name="T69" fmla="*/ 223 h 301"/>
                <a:gd name="T70" fmla="*/ 20 w 225"/>
                <a:gd name="T71" fmla="*/ 221 h 301"/>
                <a:gd name="T72" fmla="*/ 11 w 225"/>
                <a:gd name="T73" fmla="*/ 213 h 301"/>
                <a:gd name="T74" fmla="*/ 8 w 225"/>
                <a:gd name="T75" fmla="*/ 197 h 301"/>
                <a:gd name="T76" fmla="*/ 0 w 225"/>
                <a:gd name="T77" fmla="*/ 181 h 301"/>
                <a:gd name="T78" fmla="*/ 2 w 225"/>
                <a:gd name="T79" fmla="*/ 164 h 301"/>
                <a:gd name="T80" fmla="*/ 4 w 225"/>
                <a:gd name="T81" fmla="*/ 151 h 301"/>
                <a:gd name="T82" fmla="*/ 10 w 225"/>
                <a:gd name="T83" fmla="*/ 136 h 301"/>
                <a:gd name="T84" fmla="*/ 2 w 225"/>
                <a:gd name="T85" fmla="*/ 118 h 301"/>
                <a:gd name="T86" fmla="*/ 24 w 225"/>
                <a:gd name="T87" fmla="*/ 110 h 301"/>
                <a:gd name="T88" fmla="*/ 34 w 225"/>
                <a:gd name="T89" fmla="*/ 99 h 301"/>
                <a:gd name="T90" fmla="*/ 24 w 225"/>
                <a:gd name="T91" fmla="*/ 89 h 301"/>
                <a:gd name="T92" fmla="*/ 36 w 225"/>
                <a:gd name="T93" fmla="*/ 82 h 301"/>
                <a:gd name="T94" fmla="*/ 41 w 225"/>
                <a:gd name="T95" fmla="*/ 67 h 301"/>
                <a:gd name="T96" fmla="*/ 43 w 225"/>
                <a:gd name="T97" fmla="*/ 45 h 301"/>
                <a:gd name="T98" fmla="*/ 68 w 225"/>
                <a:gd name="T99" fmla="*/ 51 h 301"/>
                <a:gd name="T100" fmla="*/ 75 w 225"/>
                <a:gd name="T101" fmla="*/ 49 h 301"/>
                <a:gd name="T102" fmla="*/ 89 w 225"/>
                <a:gd name="T103" fmla="*/ 45 h 301"/>
                <a:gd name="T104" fmla="*/ 100 w 225"/>
                <a:gd name="T105" fmla="*/ 55 h 301"/>
                <a:gd name="T106" fmla="*/ 84 w 225"/>
                <a:gd name="T107" fmla="*/ 38 h 301"/>
                <a:gd name="T108" fmla="*/ 82 w 225"/>
                <a:gd name="T109" fmla="*/ 27 h 301"/>
                <a:gd name="T110" fmla="*/ 87 w 225"/>
                <a:gd name="T111" fmla="*/ 16 h 301"/>
                <a:gd name="T112" fmla="*/ 81 w 225"/>
                <a:gd name="T11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 h="301">
                  <a:moveTo>
                    <a:pt x="81" y="0"/>
                  </a:moveTo>
                  <a:cubicBezTo>
                    <a:pt x="81" y="0"/>
                    <a:pt x="82" y="1"/>
                    <a:pt x="82" y="1"/>
                  </a:cubicBezTo>
                  <a:cubicBezTo>
                    <a:pt x="83" y="1"/>
                    <a:pt x="86" y="1"/>
                    <a:pt x="88" y="2"/>
                  </a:cubicBezTo>
                  <a:cubicBezTo>
                    <a:pt x="90" y="2"/>
                    <a:pt x="91" y="3"/>
                    <a:pt x="92" y="4"/>
                  </a:cubicBezTo>
                  <a:cubicBezTo>
                    <a:pt x="92" y="4"/>
                    <a:pt x="93" y="5"/>
                    <a:pt x="95" y="7"/>
                  </a:cubicBezTo>
                  <a:cubicBezTo>
                    <a:pt x="97" y="8"/>
                    <a:pt x="97" y="8"/>
                    <a:pt x="97" y="8"/>
                  </a:cubicBezTo>
                  <a:cubicBezTo>
                    <a:pt x="98" y="8"/>
                    <a:pt x="102" y="8"/>
                    <a:pt x="106" y="9"/>
                  </a:cubicBezTo>
                  <a:cubicBezTo>
                    <a:pt x="109" y="9"/>
                    <a:pt x="108" y="9"/>
                    <a:pt x="110" y="9"/>
                  </a:cubicBezTo>
                  <a:cubicBezTo>
                    <a:pt x="112" y="9"/>
                    <a:pt x="111" y="10"/>
                    <a:pt x="111" y="12"/>
                  </a:cubicBezTo>
                  <a:cubicBezTo>
                    <a:pt x="111" y="13"/>
                    <a:pt x="111" y="14"/>
                    <a:pt x="110" y="16"/>
                  </a:cubicBezTo>
                  <a:cubicBezTo>
                    <a:pt x="109" y="18"/>
                    <a:pt x="108" y="19"/>
                    <a:pt x="108" y="20"/>
                  </a:cubicBezTo>
                  <a:cubicBezTo>
                    <a:pt x="108" y="21"/>
                    <a:pt x="107" y="22"/>
                    <a:pt x="107" y="22"/>
                  </a:cubicBezTo>
                  <a:cubicBezTo>
                    <a:pt x="107" y="23"/>
                    <a:pt x="110" y="20"/>
                    <a:pt x="111" y="21"/>
                  </a:cubicBezTo>
                  <a:cubicBezTo>
                    <a:pt x="113" y="22"/>
                    <a:pt x="114" y="21"/>
                    <a:pt x="117" y="21"/>
                  </a:cubicBezTo>
                  <a:cubicBezTo>
                    <a:pt x="119" y="22"/>
                    <a:pt x="119" y="22"/>
                    <a:pt x="120" y="25"/>
                  </a:cubicBezTo>
                  <a:cubicBezTo>
                    <a:pt x="121" y="27"/>
                    <a:pt x="121" y="26"/>
                    <a:pt x="121" y="28"/>
                  </a:cubicBezTo>
                  <a:cubicBezTo>
                    <a:pt x="121" y="29"/>
                    <a:pt x="124" y="27"/>
                    <a:pt x="129" y="26"/>
                  </a:cubicBezTo>
                  <a:cubicBezTo>
                    <a:pt x="133" y="24"/>
                    <a:pt x="132" y="25"/>
                    <a:pt x="135" y="27"/>
                  </a:cubicBezTo>
                  <a:cubicBezTo>
                    <a:pt x="138" y="29"/>
                    <a:pt x="135" y="30"/>
                    <a:pt x="135" y="33"/>
                  </a:cubicBezTo>
                  <a:cubicBezTo>
                    <a:pt x="136" y="35"/>
                    <a:pt x="135" y="34"/>
                    <a:pt x="134" y="35"/>
                  </a:cubicBezTo>
                  <a:cubicBezTo>
                    <a:pt x="133" y="35"/>
                    <a:pt x="130" y="36"/>
                    <a:pt x="128" y="38"/>
                  </a:cubicBezTo>
                  <a:cubicBezTo>
                    <a:pt x="127" y="39"/>
                    <a:pt x="128" y="40"/>
                    <a:pt x="128" y="40"/>
                  </a:cubicBezTo>
                  <a:cubicBezTo>
                    <a:pt x="128" y="41"/>
                    <a:pt x="131" y="42"/>
                    <a:pt x="132" y="41"/>
                  </a:cubicBezTo>
                  <a:cubicBezTo>
                    <a:pt x="133" y="41"/>
                    <a:pt x="134" y="42"/>
                    <a:pt x="134" y="42"/>
                  </a:cubicBezTo>
                  <a:cubicBezTo>
                    <a:pt x="136" y="44"/>
                    <a:pt x="136" y="44"/>
                    <a:pt x="136" y="44"/>
                  </a:cubicBezTo>
                  <a:cubicBezTo>
                    <a:pt x="136" y="44"/>
                    <a:pt x="138" y="45"/>
                    <a:pt x="139" y="45"/>
                  </a:cubicBezTo>
                  <a:cubicBezTo>
                    <a:pt x="140" y="45"/>
                    <a:pt x="141" y="45"/>
                    <a:pt x="142" y="43"/>
                  </a:cubicBezTo>
                  <a:cubicBezTo>
                    <a:pt x="142" y="43"/>
                    <a:pt x="142" y="42"/>
                    <a:pt x="142" y="42"/>
                  </a:cubicBezTo>
                  <a:cubicBezTo>
                    <a:pt x="142" y="42"/>
                    <a:pt x="142" y="42"/>
                    <a:pt x="142" y="42"/>
                  </a:cubicBezTo>
                  <a:cubicBezTo>
                    <a:pt x="142" y="42"/>
                    <a:pt x="142" y="42"/>
                    <a:pt x="142" y="42"/>
                  </a:cubicBezTo>
                  <a:cubicBezTo>
                    <a:pt x="142" y="42"/>
                    <a:pt x="142" y="42"/>
                    <a:pt x="143" y="42"/>
                  </a:cubicBezTo>
                  <a:cubicBezTo>
                    <a:pt x="143" y="41"/>
                    <a:pt x="144" y="40"/>
                    <a:pt x="146" y="38"/>
                  </a:cubicBezTo>
                  <a:cubicBezTo>
                    <a:pt x="147" y="37"/>
                    <a:pt x="147" y="37"/>
                    <a:pt x="149" y="34"/>
                  </a:cubicBezTo>
                  <a:cubicBezTo>
                    <a:pt x="151" y="32"/>
                    <a:pt x="152" y="33"/>
                    <a:pt x="153" y="32"/>
                  </a:cubicBezTo>
                  <a:cubicBezTo>
                    <a:pt x="154" y="31"/>
                    <a:pt x="156" y="32"/>
                    <a:pt x="158" y="32"/>
                  </a:cubicBezTo>
                  <a:cubicBezTo>
                    <a:pt x="161" y="32"/>
                    <a:pt x="163" y="31"/>
                    <a:pt x="166" y="28"/>
                  </a:cubicBezTo>
                  <a:cubicBezTo>
                    <a:pt x="168" y="26"/>
                    <a:pt x="168" y="29"/>
                    <a:pt x="170" y="28"/>
                  </a:cubicBezTo>
                  <a:cubicBezTo>
                    <a:pt x="171" y="28"/>
                    <a:pt x="173" y="28"/>
                    <a:pt x="177" y="28"/>
                  </a:cubicBezTo>
                  <a:cubicBezTo>
                    <a:pt x="180" y="28"/>
                    <a:pt x="178" y="31"/>
                    <a:pt x="179" y="32"/>
                  </a:cubicBezTo>
                  <a:cubicBezTo>
                    <a:pt x="180" y="32"/>
                    <a:pt x="182" y="33"/>
                    <a:pt x="183" y="33"/>
                  </a:cubicBezTo>
                  <a:cubicBezTo>
                    <a:pt x="185" y="34"/>
                    <a:pt x="184" y="35"/>
                    <a:pt x="184" y="35"/>
                  </a:cubicBezTo>
                  <a:cubicBezTo>
                    <a:pt x="184" y="35"/>
                    <a:pt x="184" y="37"/>
                    <a:pt x="186" y="38"/>
                  </a:cubicBezTo>
                  <a:cubicBezTo>
                    <a:pt x="187" y="40"/>
                    <a:pt x="187" y="40"/>
                    <a:pt x="191" y="39"/>
                  </a:cubicBezTo>
                  <a:cubicBezTo>
                    <a:pt x="194" y="38"/>
                    <a:pt x="195" y="38"/>
                    <a:pt x="196" y="39"/>
                  </a:cubicBezTo>
                  <a:cubicBezTo>
                    <a:pt x="196" y="40"/>
                    <a:pt x="198" y="43"/>
                    <a:pt x="198" y="44"/>
                  </a:cubicBezTo>
                  <a:cubicBezTo>
                    <a:pt x="198" y="45"/>
                    <a:pt x="199" y="49"/>
                    <a:pt x="199" y="49"/>
                  </a:cubicBezTo>
                  <a:cubicBezTo>
                    <a:pt x="199" y="49"/>
                    <a:pt x="200" y="50"/>
                    <a:pt x="202" y="52"/>
                  </a:cubicBezTo>
                  <a:cubicBezTo>
                    <a:pt x="203" y="55"/>
                    <a:pt x="206" y="55"/>
                    <a:pt x="207" y="55"/>
                  </a:cubicBezTo>
                  <a:cubicBezTo>
                    <a:pt x="208" y="56"/>
                    <a:pt x="207" y="58"/>
                    <a:pt x="207" y="61"/>
                  </a:cubicBezTo>
                  <a:cubicBezTo>
                    <a:pt x="206" y="63"/>
                    <a:pt x="207" y="64"/>
                    <a:pt x="207" y="65"/>
                  </a:cubicBezTo>
                  <a:cubicBezTo>
                    <a:pt x="207" y="66"/>
                    <a:pt x="209" y="69"/>
                    <a:pt x="210" y="73"/>
                  </a:cubicBezTo>
                  <a:cubicBezTo>
                    <a:pt x="212" y="76"/>
                    <a:pt x="211" y="77"/>
                    <a:pt x="210" y="78"/>
                  </a:cubicBezTo>
                  <a:cubicBezTo>
                    <a:pt x="210" y="80"/>
                    <a:pt x="208" y="81"/>
                    <a:pt x="207" y="84"/>
                  </a:cubicBezTo>
                  <a:cubicBezTo>
                    <a:pt x="206" y="87"/>
                    <a:pt x="205" y="86"/>
                    <a:pt x="205" y="89"/>
                  </a:cubicBezTo>
                  <a:cubicBezTo>
                    <a:pt x="205" y="91"/>
                    <a:pt x="206" y="90"/>
                    <a:pt x="208" y="91"/>
                  </a:cubicBezTo>
                  <a:cubicBezTo>
                    <a:pt x="209" y="92"/>
                    <a:pt x="211" y="92"/>
                    <a:pt x="211" y="93"/>
                  </a:cubicBezTo>
                  <a:cubicBezTo>
                    <a:pt x="211" y="94"/>
                    <a:pt x="212" y="94"/>
                    <a:pt x="214" y="96"/>
                  </a:cubicBezTo>
                  <a:cubicBezTo>
                    <a:pt x="217" y="97"/>
                    <a:pt x="217" y="103"/>
                    <a:pt x="217" y="103"/>
                  </a:cubicBezTo>
                  <a:cubicBezTo>
                    <a:pt x="214" y="106"/>
                    <a:pt x="214" y="106"/>
                    <a:pt x="214" y="106"/>
                  </a:cubicBezTo>
                  <a:cubicBezTo>
                    <a:pt x="214" y="109"/>
                    <a:pt x="214" y="109"/>
                    <a:pt x="214" y="109"/>
                  </a:cubicBezTo>
                  <a:cubicBezTo>
                    <a:pt x="214" y="109"/>
                    <a:pt x="215" y="112"/>
                    <a:pt x="217" y="115"/>
                  </a:cubicBezTo>
                  <a:cubicBezTo>
                    <a:pt x="220" y="119"/>
                    <a:pt x="217" y="117"/>
                    <a:pt x="217" y="119"/>
                  </a:cubicBezTo>
                  <a:cubicBezTo>
                    <a:pt x="217" y="120"/>
                    <a:pt x="217" y="121"/>
                    <a:pt x="216" y="123"/>
                  </a:cubicBezTo>
                  <a:cubicBezTo>
                    <a:pt x="214" y="126"/>
                    <a:pt x="214" y="127"/>
                    <a:pt x="214" y="128"/>
                  </a:cubicBezTo>
                  <a:cubicBezTo>
                    <a:pt x="214" y="129"/>
                    <a:pt x="215" y="131"/>
                    <a:pt x="215" y="131"/>
                  </a:cubicBezTo>
                  <a:cubicBezTo>
                    <a:pt x="215" y="131"/>
                    <a:pt x="216" y="137"/>
                    <a:pt x="218" y="138"/>
                  </a:cubicBezTo>
                  <a:cubicBezTo>
                    <a:pt x="220" y="138"/>
                    <a:pt x="219" y="139"/>
                    <a:pt x="220" y="140"/>
                  </a:cubicBezTo>
                  <a:cubicBezTo>
                    <a:pt x="221" y="140"/>
                    <a:pt x="224" y="143"/>
                    <a:pt x="224" y="144"/>
                  </a:cubicBezTo>
                  <a:cubicBezTo>
                    <a:pt x="224" y="145"/>
                    <a:pt x="225" y="148"/>
                    <a:pt x="224" y="149"/>
                  </a:cubicBezTo>
                  <a:cubicBezTo>
                    <a:pt x="224" y="150"/>
                    <a:pt x="224" y="153"/>
                    <a:pt x="222" y="154"/>
                  </a:cubicBezTo>
                  <a:cubicBezTo>
                    <a:pt x="219" y="154"/>
                    <a:pt x="222" y="157"/>
                    <a:pt x="222" y="160"/>
                  </a:cubicBezTo>
                  <a:cubicBezTo>
                    <a:pt x="221" y="164"/>
                    <a:pt x="220" y="165"/>
                    <a:pt x="219" y="166"/>
                  </a:cubicBezTo>
                  <a:cubicBezTo>
                    <a:pt x="219" y="166"/>
                    <a:pt x="219" y="166"/>
                    <a:pt x="219" y="166"/>
                  </a:cubicBezTo>
                  <a:cubicBezTo>
                    <a:pt x="218" y="167"/>
                    <a:pt x="219" y="167"/>
                    <a:pt x="219" y="167"/>
                  </a:cubicBezTo>
                  <a:cubicBezTo>
                    <a:pt x="219" y="167"/>
                    <a:pt x="216" y="167"/>
                    <a:pt x="215" y="166"/>
                  </a:cubicBezTo>
                  <a:cubicBezTo>
                    <a:pt x="214" y="165"/>
                    <a:pt x="212" y="162"/>
                    <a:pt x="212" y="160"/>
                  </a:cubicBezTo>
                  <a:cubicBezTo>
                    <a:pt x="211" y="158"/>
                    <a:pt x="210" y="158"/>
                    <a:pt x="206" y="156"/>
                  </a:cubicBezTo>
                  <a:cubicBezTo>
                    <a:pt x="202" y="154"/>
                    <a:pt x="207" y="159"/>
                    <a:pt x="206" y="161"/>
                  </a:cubicBezTo>
                  <a:cubicBezTo>
                    <a:pt x="205" y="162"/>
                    <a:pt x="205" y="163"/>
                    <a:pt x="205" y="163"/>
                  </a:cubicBezTo>
                  <a:cubicBezTo>
                    <a:pt x="204" y="163"/>
                    <a:pt x="200" y="166"/>
                    <a:pt x="197" y="167"/>
                  </a:cubicBezTo>
                  <a:cubicBezTo>
                    <a:pt x="194" y="168"/>
                    <a:pt x="193" y="169"/>
                    <a:pt x="192" y="170"/>
                  </a:cubicBezTo>
                  <a:cubicBezTo>
                    <a:pt x="191" y="171"/>
                    <a:pt x="187" y="170"/>
                    <a:pt x="187" y="170"/>
                  </a:cubicBezTo>
                  <a:cubicBezTo>
                    <a:pt x="187" y="170"/>
                    <a:pt x="186" y="172"/>
                    <a:pt x="183" y="177"/>
                  </a:cubicBezTo>
                  <a:cubicBezTo>
                    <a:pt x="181" y="182"/>
                    <a:pt x="180" y="179"/>
                    <a:pt x="178" y="180"/>
                  </a:cubicBezTo>
                  <a:cubicBezTo>
                    <a:pt x="175" y="180"/>
                    <a:pt x="172" y="180"/>
                    <a:pt x="169" y="180"/>
                  </a:cubicBezTo>
                  <a:cubicBezTo>
                    <a:pt x="167" y="180"/>
                    <a:pt x="166" y="181"/>
                    <a:pt x="164" y="182"/>
                  </a:cubicBezTo>
                  <a:cubicBezTo>
                    <a:pt x="163" y="184"/>
                    <a:pt x="158" y="184"/>
                    <a:pt x="157" y="185"/>
                  </a:cubicBezTo>
                  <a:cubicBezTo>
                    <a:pt x="155" y="186"/>
                    <a:pt x="154" y="185"/>
                    <a:pt x="154" y="185"/>
                  </a:cubicBezTo>
                  <a:cubicBezTo>
                    <a:pt x="154" y="185"/>
                    <a:pt x="153" y="191"/>
                    <a:pt x="153" y="192"/>
                  </a:cubicBezTo>
                  <a:cubicBezTo>
                    <a:pt x="153" y="193"/>
                    <a:pt x="160" y="196"/>
                    <a:pt x="160" y="196"/>
                  </a:cubicBezTo>
                  <a:cubicBezTo>
                    <a:pt x="160" y="196"/>
                    <a:pt x="160" y="199"/>
                    <a:pt x="160" y="202"/>
                  </a:cubicBezTo>
                  <a:cubicBezTo>
                    <a:pt x="160" y="205"/>
                    <a:pt x="160" y="205"/>
                    <a:pt x="160" y="210"/>
                  </a:cubicBezTo>
                  <a:cubicBezTo>
                    <a:pt x="160" y="214"/>
                    <a:pt x="162" y="213"/>
                    <a:pt x="163" y="214"/>
                  </a:cubicBezTo>
                  <a:cubicBezTo>
                    <a:pt x="164" y="214"/>
                    <a:pt x="164" y="218"/>
                    <a:pt x="164" y="220"/>
                  </a:cubicBezTo>
                  <a:cubicBezTo>
                    <a:pt x="164" y="221"/>
                    <a:pt x="165" y="223"/>
                    <a:pt x="166" y="225"/>
                  </a:cubicBezTo>
                  <a:cubicBezTo>
                    <a:pt x="167" y="226"/>
                    <a:pt x="168" y="225"/>
                    <a:pt x="170" y="225"/>
                  </a:cubicBezTo>
                  <a:cubicBezTo>
                    <a:pt x="172" y="225"/>
                    <a:pt x="172" y="226"/>
                    <a:pt x="174" y="228"/>
                  </a:cubicBezTo>
                  <a:cubicBezTo>
                    <a:pt x="174" y="229"/>
                    <a:pt x="175" y="229"/>
                    <a:pt x="175" y="229"/>
                  </a:cubicBezTo>
                  <a:cubicBezTo>
                    <a:pt x="176" y="234"/>
                    <a:pt x="176" y="234"/>
                    <a:pt x="176" y="234"/>
                  </a:cubicBezTo>
                  <a:cubicBezTo>
                    <a:pt x="176" y="234"/>
                    <a:pt x="183" y="236"/>
                    <a:pt x="184" y="236"/>
                  </a:cubicBezTo>
                  <a:cubicBezTo>
                    <a:pt x="185" y="236"/>
                    <a:pt x="186" y="239"/>
                    <a:pt x="186" y="239"/>
                  </a:cubicBezTo>
                  <a:cubicBezTo>
                    <a:pt x="189" y="242"/>
                    <a:pt x="189" y="242"/>
                    <a:pt x="189" y="242"/>
                  </a:cubicBezTo>
                  <a:cubicBezTo>
                    <a:pt x="189" y="242"/>
                    <a:pt x="191" y="244"/>
                    <a:pt x="192" y="245"/>
                  </a:cubicBezTo>
                  <a:cubicBezTo>
                    <a:pt x="193" y="246"/>
                    <a:pt x="194" y="247"/>
                    <a:pt x="194" y="247"/>
                  </a:cubicBezTo>
                  <a:cubicBezTo>
                    <a:pt x="194" y="247"/>
                    <a:pt x="194" y="249"/>
                    <a:pt x="194" y="250"/>
                  </a:cubicBezTo>
                  <a:cubicBezTo>
                    <a:pt x="194" y="250"/>
                    <a:pt x="194" y="251"/>
                    <a:pt x="194" y="252"/>
                  </a:cubicBezTo>
                  <a:cubicBezTo>
                    <a:pt x="194" y="253"/>
                    <a:pt x="193" y="254"/>
                    <a:pt x="193" y="255"/>
                  </a:cubicBezTo>
                  <a:cubicBezTo>
                    <a:pt x="192" y="256"/>
                    <a:pt x="192" y="257"/>
                    <a:pt x="192" y="257"/>
                  </a:cubicBezTo>
                  <a:cubicBezTo>
                    <a:pt x="191" y="257"/>
                    <a:pt x="190" y="257"/>
                    <a:pt x="189" y="257"/>
                  </a:cubicBezTo>
                  <a:cubicBezTo>
                    <a:pt x="188" y="257"/>
                    <a:pt x="188" y="257"/>
                    <a:pt x="185" y="254"/>
                  </a:cubicBezTo>
                  <a:cubicBezTo>
                    <a:pt x="182" y="251"/>
                    <a:pt x="184" y="255"/>
                    <a:pt x="184" y="255"/>
                  </a:cubicBezTo>
                  <a:cubicBezTo>
                    <a:pt x="183" y="256"/>
                    <a:pt x="184" y="258"/>
                    <a:pt x="184" y="260"/>
                  </a:cubicBezTo>
                  <a:cubicBezTo>
                    <a:pt x="184" y="262"/>
                    <a:pt x="183" y="262"/>
                    <a:pt x="182" y="264"/>
                  </a:cubicBezTo>
                  <a:cubicBezTo>
                    <a:pt x="182" y="265"/>
                    <a:pt x="181" y="265"/>
                    <a:pt x="180" y="265"/>
                  </a:cubicBezTo>
                  <a:cubicBezTo>
                    <a:pt x="179" y="266"/>
                    <a:pt x="175" y="265"/>
                    <a:pt x="175" y="265"/>
                  </a:cubicBezTo>
                  <a:cubicBezTo>
                    <a:pt x="174" y="265"/>
                    <a:pt x="171" y="266"/>
                    <a:pt x="171" y="266"/>
                  </a:cubicBezTo>
                  <a:cubicBezTo>
                    <a:pt x="170" y="266"/>
                    <a:pt x="170" y="266"/>
                    <a:pt x="168" y="269"/>
                  </a:cubicBezTo>
                  <a:cubicBezTo>
                    <a:pt x="165" y="271"/>
                    <a:pt x="165" y="271"/>
                    <a:pt x="165" y="272"/>
                  </a:cubicBezTo>
                  <a:cubicBezTo>
                    <a:pt x="165" y="272"/>
                    <a:pt x="164" y="274"/>
                    <a:pt x="164" y="274"/>
                  </a:cubicBezTo>
                  <a:cubicBezTo>
                    <a:pt x="164" y="275"/>
                    <a:pt x="166" y="277"/>
                    <a:pt x="168" y="280"/>
                  </a:cubicBezTo>
                  <a:cubicBezTo>
                    <a:pt x="169" y="282"/>
                    <a:pt x="170" y="283"/>
                    <a:pt x="170" y="283"/>
                  </a:cubicBezTo>
                  <a:cubicBezTo>
                    <a:pt x="170" y="284"/>
                    <a:pt x="169" y="286"/>
                    <a:pt x="169" y="286"/>
                  </a:cubicBezTo>
                  <a:cubicBezTo>
                    <a:pt x="169" y="287"/>
                    <a:pt x="170" y="287"/>
                    <a:pt x="171" y="288"/>
                  </a:cubicBezTo>
                  <a:cubicBezTo>
                    <a:pt x="173" y="289"/>
                    <a:pt x="173" y="290"/>
                    <a:pt x="173" y="292"/>
                  </a:cubicBezTo>
                  <a:cubicBezTo>
                    <a:pt x="173" y="294"/>
                    <a:pt x="172" y="295"/>
                    <a:pt x="172" y="296"/>
                  </a:cubicBezTo>
                  <a:cubicBezTo>
                    <a:pt x="171" y="297"/>
                    <a:pt x="171" y="298"/>
                    <a:pt x="170" y="298"/>
                  </a:cubicBezTo>
                  <a:cubicBezTo>
                    <a:pt x="170" y="298"/>
                    <a:pt x="168" y="294"/>
                    <a:pt x="168" y="294"/>
                  </a:cubicBezTo>
                  <a:cubicBezTo>
                    <a:pt x="162" y="290"/>
                    <a:pt x="162" y="290"/>
                    <a:pt x="162" y="290"/>
                  </a:cubicBezTo>
                  <a:cubicBezTo>
                    <a:pt x="158" y="287"/>
                    <a:pt x="158" y="287"/>
                    <a:pt x="158" y="287"/>
                  </a:cubicBezTo>
                  <a:cubicBezTo>
                    <a:pt x="158" y="287"/>
                    <a:pt x="152" y="288"/>
                    <a:pt x="151" y="291"/>
                  </a:cubicBezTo>
                  <a:cubicBezTo>
                    <a:pt x="149" y="294"/>
                    <a:pt x="145" y="291"/>
                    <a:pt x="145" y="291"/>
                  </a:cubicBezTo>
                  <a:cubicBezTo>
                    <a:pt x="139" y="291"/>
                    <a:pt x="139" y="291"/>
                    <a:pt x="139" y="291"/>
                  </a:cubicBezTo>
                  <a:cubicBezTo>
                    <a:pt x="139" y="291"/>
                    <a:pt x="132" y="298"/>
                    <a:pt x="130" y="299"/>
                  </a:cubicBezTo>
                  <a:cubicBezTo>
                    <a:pt x="128" y="299"/>
                    <a:pt x="121" y="299"/>
                    <a:pt x="121" y="299"/>
                  </a:cubicBezTo>
                  <a:cubicBezTo>
                    <a:pt x="121" y="296"/>
                    <a:pt x="121" y="296"/>
                    <a:pt x="121" y="296"/>
                  </a:cubicBezTo>
                  <a:cubicBezTo>
                    <a:pt x="117" y="291"/>
                    <a:pt x="117" y="291"/>
                    <a:pt x="117" y="291"/>
                  </a:cubicBezTo>
                  <a:cubicBezTo>
                    <a:pt x="111" y="291"/>
                    <a:pt x="111" y="291"/>
                    <a:pt x="111" y="291"/>
                  </a:cubicBezTo>
                  <a:cubicBezTo>
                    <a:pt x="105" y="291"/>
                    <a:pt x="105" y="291"/>
                    <a:pt x="105" y="291"/>
                  </a:cubicBezTo>
                  <a:cubicBezTo>
                    <a:pt x="105" y="291"/>
                    <a:pt x="105" y="294"/>
                    <a:pt x="105" y="296"/>
                  </a:cubicBezTo>
                  <a:cubicBezTo>
                    <a:pt x="104" y="298"/>
                    <a:pt x="99" y="301"/>
                    <a:pt x="99" y="301"/>
                  </a:cubicBezTo>
                  <a:cubicBezTo>
                    <a:pt x="96" y="299"/>
                    <a:pt x="96" y="299"/>
                    <a:pt x="96" y="299"/>
                  </a:cubicBezTo>
                  <a:cubicBezTo>
                    <a:pt x="91" y="291"/>
                    <a:pt x="91" y="291"/>
                    <a:pt x="91" y="291"/>
                  </a:cubicBezTo>
                  <a:cubicBezTo>
                    <a:pt x="88" y="295"/>
                    <a:pt x="88" y="295"/>
                    <a:pt x="88" y="295"/>
                  </a:cubicBezTo>
                  <a:cubicBezTo>
                    <a:pt x="81" y="295"/>
                    <a:pt x="81" y="295"/>
                    <a:pt x="81" y="295"/>
                  </a:cubicBezTo>
                  <a:cubicBezTo>
                    <a:pt x="81" y="290"/>
                    <a:pt x="76" y="293"/>
                    <a:pt x="74" y="290"/>
                  </a:cubicBezTo>
                  <a:cubicBezTo>
                    <a:pt x="72" y="286"/>
                    <a:pt x="70" y="286"/>
                    <a:pt x="67" y="285"/>
                  </a:cubicBezTo>
                  <a:cubicBezTo>
                    <a:pt x="64" y="283"/>
                    <a:pt x="58" y="279"/>
                    <a:pt x="56" y="282"/>
                  </a:cubicBezTo>
                  <a:cubicBezTo>
                    <a:pt x="55" y="285"/>
                    <a:pt x="51" y="282"/>
                    <a:pt x="51" y="282"/>
                  </a:cubicBezTo>
                  <a:cubicBezTo>
                    <a:pt x="51" y="287"/>
                    <a:pt x="51" y="287"/>
                    <a:pt x="51" y="287"/>
                  </a:cubicBezTo>
                  <a:cubicBezTo>
                    <a:pt x="51" y="287"/>
                    <a:pt x="42" y="286"/>
                    <a:pt x="38" y="287"/>
                  </a:cubicBezTo>
                  <a:cubicBezTo>
                    <a:pt x="34" y="287"/>
                    <a:pt x="29" y="287"/>
                    <a:pt x="29" y="287"/>
                  </a:cubicBezTo>
                  <a:cubicBezTo>
                    <a:pt x="28" y="282"/>
                    <a:pt x="28" y="282"/>
                    <a:pt x="28" y="282"/>
                  </a:cubicBezTo>
                  <a:cubicBezTo>
                    <a:pt x="28" y="282"/>
                    <a:pt x="28" y="278"/>
                    <a:pt x="28" y="278"/>
                  </a:cubicBezTo>
                  <a:cubicBezTo>
                    <a:pt x="28" y="277"/>
                    <a:pt x="29" y="273"/>
                    <a:pt x="29" y="273"/>
                  </a:cubicBezTo>
                  <a:cubicBezTo>
                    <a:pt x="30" y="271"/>
                    <a:pt x="30" y="271"/>
                    <a:pt x="30" y="271"/>
                  </a:cubicBezTo>
                  <a:cubicBezTo>
                    <a:pt x="30" y="271"/>
                    <a:pt x="31" y="275"/>
                    <a:pt x="30" y="270"/>
                  </a:cubicBezTo>
                  <a:cubicBezTo>
                    <a:pt x="30" y="266"/>
                    <a:pt x="30" y="266"/>
                    <a:pt x="30" y="265"/>
                  </a:cubicBezTo>
                  <a:cubicBezTo>
                    <a:pt x="30" y="264"/>
                    <a:pt x="30" y="261"/>
                    <a:pt x="30" y="261"/>
                  </a:cubicBezTo>
                  <a:cubicBezTo>
                    <a:pt x="30" y="260"/>
                    <a:pt x="31" y="257"/>
                    <a:pt x="31" y="257"/>
                  </a:cubicBezTo>
                  <a:cubicBezTo>
                    <a:pt x="32" y="257"/>
                    <a:pt x="32" y="258"/>
                    <a:pt x="33" y="257"/>
                  </a:cubicBezTo>
                  <a:cubicBezTo>
                    <a:pt x="33" y="257"/>
                    <a:pt x="34" y="255"/>
                    <a:pt x="34" y="254"/>
                  </a:cubicBezTo>
                  <a:cubicBezTo>
                    <a:pt x="35" y="254"/>
                    <a:pt x="35" y="253"/>
                    <a:pt x="36" y="251"/>
                  </a:cubicBezTo>
                  <a:cubicBezTo>
                    <a:pt x="37" y="249"/>
                    <a:pt x="37" y="248"/>
                    <a:pt x="37" y="248"/>
                  </a:cubicBezTo>
                  <a:cubicBezTo>
                    <a:pt x="37" y="247"/>
                    <a:pt x="35" y="245"/>
                    <a:pt x="37" y="245"/>
                  </a:cubicBezTo>
                  <a:cubicBezTo>
                    <a:pt x="39" y="244"/>
                    <a:pt x="39" y="243"/>
                    <a:pt x="41" y="242"/>
                  </a:cubicBezTo>
                  <a:cubicBezTo>
                    <a:pt x="43" y="241"/>
                    <a:pt x="45" y="237"/>
                    <a:pt x="46" y="237"/>
                  </a:cubicBezTo>
                  <a:cubicBezTo>
                    <a:pt x="46" y="237"/>
                    <a:pt x="47" y="238"/>
                    <a:pt x="47" y="237"/>
                  </a:cubicBezTo>
                  <a:cubicBezTo>
                    <a:pt x="47" y="236"/>
                    <a:pt x="46" y="235"/>
                    <a:pt x="48" y="234"/>
                  </a:cubicBezTo>
                  <a:cubicBezTo>
                    <a:pt x="50" y="233"/>
                    <a:pt x="50" y="234"/>
                    <a:pt x="50" y="233"/>
                  </a:cubicBezTo>
                  <a:cubicBezTo>
                    <a:pt x="51" y="232"/>
                    <a:pt x="50" y="230"/>
                    <a:pt x="49" y="230"/>
                  </a:cubicBezTo>
                  <a:cubicBezTo>
                    <a:pt x="48" y="230"/>
                    <a:pt x="49" y="231"/>
                    <a:pt x="46" y="230"/>
                  </a:cubicBezTo>
                  <a:cubicBezTo>
                    <a:pt x="43" y="229"/>
                    <a:pt x="42" y="228"/>
                    <a:pt x="41" y="228"/>
                  </a:cubicBezTo>
                  <a:cubicBezTo>
                    <a:pt x="41" y="228"/>
                    <a:pt x="42" y="224"/>
                    <a:pt x="38" y="226"/>
                  </a:cubicBezTo>
                  <a:cubicBezTo>
                    <a:pt x="34" y="227"/>
                    <a:pt x="33" y="225"/>
                    <a:pt x="33" y="225"/>
                  </a:cubicBezTo>
                  <a:cubicBezTo>
                    <a:pt x="33" y="225"/>
                    <a:pt x="33" y="223"/>
                    <a:pt x="33" y="223"/>
                  </a:cubicBezTo>
                  <a:cubicBezTo>
                    <a:pt x="32" y="223"/>
                    <a:pt x="30" y="222"/>
                    <a:pt x="29" y="222"/>
                  </a:cubicBezTo>
                  <a:cubicBezTo>
                    <a:pt x="28" y="222"/>
                    <a:pt x="27" y="223"/>
                    <a:pt x="26" y="224"/>
                  </a:cubicBezTo>
                  <a:cubicBezTo>
                    <a:pt x="26" y="224"/>
                    <a:pt x="24" y="225"/>
                    <a:pt x="24" y="225"/>
                  </a:cubicBezTo>
                  <a:cubicBezTo>
                    <a:pt x="23" y="225"/>
                    <a:pt x="22" y="223"/>
                    <a:pt x="21" y="223"/>
                  </a:cubicBezTo>
                  <a:cubicBezTo>
                    <a:pt x="21" y="222"/>
                    <a:pt x="21" y="222"/>
                    <a:pt x="20" y="221"/>
                  </a:cubicBezTo>
                  <a:cubicBezTo>
                    <a:pt x="20" y="221"/>
                    <a:pt x="17" y="219"/>
                    <a:pt x="16" y="219"/>
                  </a:cubicBezTo>
                  <a:cubicBezTo>
                    <a:pt x="15" y="219"/>
                    <a:pt x="16" y="220"/>
                    <a:pt x="14" y="221"/>
                  </a:cubicBezTo>
                  <a:cubicBezTo>
                    <a:pt x="13" y="221"/>
                    <a:pt x="12" y="223"/>
                    <a:pt x="12" y="221"/>
                  </a:cubicBezTo>
                  <a:cubicBezTo>
                    <a:pt x="12" y="219"/>
                    <a:pt x="11" y="218"/>
                    <a:pt x="11" y="218"/>
                  </a:cubicBezTo>
                  <a:cubicBezTo>
                    <a:pt x="11" y="217"/>
                    <a:pt x="11" y="214"/>
                    <a:pt x="11" y="213"/>
                  </a:cubicBezTo>
                  <a:cubicBezTo>
                    <a:pt x="10" y="211"/>
                    <a:pt x="8" y="209"/>
                    <a:pt x="7" y="209"/>
                  </a:cubicBezTo>
                  <a:cubicBezTo>
                    <a:pt x="7" y="209"/>
                    <a:pt x="6" y="208"/>
                    <a:pt x="6" y="208"/>
                  </a:cubicBezTo>
                  <a:cubicBezTo>
                    <a:pt x="6" y="208"/>
                    <a:pt x="5" y="203"/>
                    <a:pt x="6" y="202"/>
                  </a:cubicBezTo>
                  <a:cubicBezTo>
                    <a:pt x="6" y="202"/>
                    <a:pt x="8" y="200"/>
                    <a:pt x="8" y="200"/>
                  </a:cubicBezTo>
                  <a:cubicBezTo>
                    <a:pt x="8" y="200"/>
                    <a:pt x="8" y="198"/>
                    <a:pt x="8" y="197"/>
                  </a:cubicBezTo>
                  <a:cubicBezTo>
                    <a:pt x="9" y="196"/>
                    <a:pt x="7" y="195"/>
                    <a:pt x="7" y="195"/>
                  </a:cubicBezTo>
                  <a:cubicBezTo>
                    <a:pt x="7" y="195"/>
                    <a:pt x="6" y="194"/>
                    <a:pt x="5" y="193"/>
                  </a:cubicBezTo>
                  <a:cubicBezTo>
                    <a:pt x="4" y="192"/>
                    <a:pt x="3" y="191"/>
                    <a:pt x="3" y="190"/>
                  </a:cubicBezTo>
                  <a:cubicBezTo>
                    <a:pt x="2" y="189"/>
                    <a:pt x="0" y="186"/>
                    <a:pt x="0" y="185"/>
                  </a:cubicBezTo>
                  <a:cubicBezTo>
                    <a:pt x="0" y="184"/>
                    <a:pt x="1" y="184"/>
                    <a:pt x="0" y="181"/>
                  </a:cubicBezTo>
                  <a:cubicBezTo>
                    <a:pt x="0" y="178"/>
                    <a:pt x="2" y="177"/>
                    <a:pt x="2" y="177"/>
                  </a:cubicBezTo>
                  <a:cubicBezTo>
                    <a:pt x="3" y="177"/>
                    <a:pt x="3" y="177"/>
                    <a:pt x="3" y="177"/>
                  </a:cubicBezTo>
                  <a:cubicBezTo>
                    <a:pt x="3" y="177"/>
                    <a:pt x="3" y="177"/>
                    <a:pt x="3" y="177"/>
                  </a:cubicBezTo>
                  <a:cubicBezTo>
                    <a:pt x="5" y="176"/>
                    <a:pt x="7" y="175"/>
                    <a:pt x="8" y="174"/>
                  </a:cubicBezTo>
                  <a:cubicBezTo>
                    <a:pt x="8" y="174"/>
                    <a:pt x="3" y="165"/>
                    <a:pt x="2" y="164"/>
                  </a:cubicBezTo>
                  <a:cubicBezTo>
                    <a:pt x="1" y="163"/>
                    <a:pt x="2" y="163"/>
                    <a:pt x="2" y="161"/>
                  </a:cubicBezTo>
                  <a:cubicBezTo>
                    <a:pt x="2" y="161"/>
                    <a:pt x="2" y="160"/>
                    <a:pt x="2" y="160"/>
                  </a:cubicBezTo>
                  <a:cubicBezTo>
                    <a:pt x="2" y="160"/>
                    <a:pt x="3" y="159"/>
                    <a:pt x="3" y="157"/>
                  </a:cubicBezTo>
                  <a:cubicBezTo>
                    <a:pt x="3" y="156"/>
                    <a:pt x="5" y="155"/>
                    <a:pt x="4" y="155"/>
                  </a:cubicBezTo>
                  <a:cubicBezTo>
                    <a:pt x="4" y="154"/>
                    <a:pt x="4" y="152"/>
                    <a:pt x="4" y="151"/>
                  </a:cubicBezTo>
                  <a:cubicBezTo>
                    <a:pt x="4" y="150"/>
                    <a:pt x="3" y="150"/>
                    <a:pt x="1" y="149"/>
                  </a:cubicBezTo>
                  <a:cubicBezTo>
                    <a:pt x="0" y="148"/>
                    <a:pt x="2" y="147"/>
                    <a:pt x="1" y="145"/>
                  </a:cubicBezTo>
                  <a:cubicBezTo>
                    <a:pt x="1" y="144"/>
                    <a:pt x="2" y="145"/>
                    <a:pt x="3" y="143"/>
                  </a:cubicBezTo>
                  <a:cubicBezTo>
                    <a:pt x="4" y="141"/>
                    <a:pt x="5" y="141"/>
                    <a:pt x="7" y="139"/>
                  </a:cubicBezTo>
                  <a:cubicBezTo>
                    <a:pt x="8" y="138"/>
                    <a:pt x="8" y="138"/>
                    <a:pt x="10" y="136"/>
                  </a:cubicBezTo>
                  <a:cubicBezTo>
                    <a:pt x="11" y="135"/>
                    <a:pt x="10" y="132"/>
                    <a:pt x="10" y="130"/>
                  </a:cubicBezTo>
                  <a:cubicBezTo>
                    <a:pt x="10" y="129"/>
                    <a:pt x="9" y="127"/>
                    <a:pt x="9" y="126"/>
                  </a:cubicBezTo>
                  <a:cubicBezTo>
                    <a:pt x="9" y="125"/>
                    <a:pt x="7" y="124"/>
                    <a:pt x="6" y="123"/>
                  </a:cubicBezTo>
                  <a:cubicBezTo>
                    <a:pt x="5" y="122"/>
                    <a:pt x="3" y="122"/>
                    <a:pt x="2" y="120"/>
                  </a:cubicBezTo>
                  <a:cubicBezTo>
                    <a:pt x="1" y="119"/>
                    <a:pt x="1" y="119"/>
                    <a:pt x="2" y="118"/>
                  </a:cubicBezTo>
                  <a:cubicBezTo>
                    <a:pt x="2" y="118"/>
                    <a:pt x="3" y="114"/>
                    <a:pt x="4" y="112"/>
                  </a:cubicBezTo>
                  <a:cubicBezTo>
                    <a:pt x="6" y="110"/>
                    <a:pt x="7" y="112"/>
                    <a:pt x="9" y="112"/>
                  </a:cubicBezTo>
                  <a:cubicBezTo>
                    <a:pt x="11" y="112"/>
                    <a:pt x="14" y="112"/>
                    <a:pt x="17" y="112"/>
                  </a:cubicBezTo>
                  <a:cubicBezTo>
                    <a:pt x="21" y="112"/>
                    <a:pt x="21" y="113"/>
                    <a:pt x="23" y="112"/>
                  </a:cubicBezTo>
                  <a:cubicBezTo>
                    <a:pt x="25" y="112"/>
                    <a:pt x="24" y="111"/>
                    <a:pt x="24" y="110"/>
                  </a:cubicBezTo>
                  <a:cubicBezTo>
                    <a:pt x="24" y="110"/>
                    <a:pt x="24" y="109"/>
                    <a:pt x="25" y="106"/>
                  </a:cubicBezTo>
                  <a:cubicBezTo>
                    <a:pt x="26" y="103"/>
                    <a:pt x="26" y="106"/>
                    <a:pt x="26" y="105"/>
                  </a:cubicBezTo>
                  <a:cubicBezTo>
                    <a:pt x="27" y="105"/>
                    <a:pt x="28" y="105"/>
                    <a:pt x="30" y="103"/>
                  </a:cubicBezTo>
                  <a:cubicBezTo>
                    <a:pt x="31" y="102"/>
                    <a:pt x="31" y="102"/>
                    <a:pt x="32" y="101"/>
                  </a:cubicBezTo>
                  <a:cubicBezTo>
                    <a:pt x="33" y="100"/>
                    <a:pt x="33" y="100"/>
                    <a:pt x="34" y="99"/>
                  </a:cubicBezTo>
                  <a:cubicBezTo>
                    <a:pt x="34" y="98"/>
                    <a:pt x="35" y="97"/>
                    <a:pt x="35" y="96"/>
                  </a:cubicBezTo>
                  <a:cubicBezTo>
                    <a:pt x="35" y="95"/>
                    <a:pt x="33" y="95"/>
                    <a:pt x="32" y="94"/>
                  </a:cubicBezTo>
                  <a:cubicBezTo>
                    <a:pt x="30" y="93"/>
                    <a:pt x="30" y="93"/>
                    <a:pt x="28" y="93"/>
                  </a:cubicBezTo>
                  <a:cubicBezTo>
                    <a:pt x="27" y="92"/>
                    <a:pt x="26" y="92"/>
                    <a:pt x="24" y="91"/>
                  </a:cubicBezTo>
                  <a:cubicBezTo>
                    <a:pt x="23" y="91"/>
                    <a:pt x="25" y="90"/>
                    <a:pt x="24" y="89"/>
                  </a:cubicBezTo>
                  <a:cubicBezTo>
                    <a:pt x="24" y="89"/>
                    <a:pt x="25" y="88"/>
                    <a:pt x="25" y="87"/>
                  </a:cubicBezTo>
                  <a:cubicBezTo>
                    <a:pt x="25" y="85"/>
                    <a:pt x="27" y="84"/>
                    <a:pt x="28" y="84"/>
                  </a:cubicBezTo>
                  <a:cubicBezTo>
                    <a:pt x="29" y="83"/>
                    <a:pt x="31" y="84"/>
                    <a:pt x="33" y="84"/>
                  </a:cubicBezTo>
                  <a:cubicBezTo>
                    <a:pt x="34" y="84"/>
                    <a:pt x="33" y="84"/>
                    <a:pt x="34" y="84"/>
                  </a:cubicBezTo>
                  <a:cubicBezTo>
                    <a:pt x="36" y="83"/>
                    <a:pt x="36" y="83"/>
                    <a:pt x="36" y="82"/>
                  </a:cubicBezTo>
                  <a:cubicBezTo>
                    <a:pt x="37" y="81"/>
                    <a:pt x="37" y="80"/>
                    <a:pt x="37" y="79"/>
                  </a:cubicBezTo>
                  <a:cubicBezTo>
                    <a:pt x="38" y="78"/>
                    <a:pt x="38" y="77"/>
                    <a:pt x="38" y="76"/>
                  </a:cubicBezTo>
                  <a:cubicBezTo>
                    <a:pt x="38" y="75"/>
                    <a:pt x="39" y="74"/>
                    <a:pt x="39" y="73"/>
                  </a:cubicBezTo>
                  <a:cubicBezTo>
                    <a:pt x="39" y="72"/>
                    <a:pt x="40" y="72"/>
                    <a:pt x="41" y="70"/>
                  </a:cubicBezTo>
                  <a:cubicBezTo>
                    <a:pt x="42" y="69"/>
                    <a:pt x="41" y="68"/>
                    <a:pt x="41" y="67"/>
                  </a:cubicBezTo>
                  <a:cubicBezTo>
                    <a:pt x="41" y="66"/>
                    <a:pt x="40" y="64"/>
                    <a:pt x="40" y="63"/>
                  </a:cubicBezTo>
                  <a:cubicBezTo>
                    <a:pt x="40" y="62"/>
                    <a:pt x="40" y="62"/>
                    <a:pt x="40" y="62"/>
                  </a:cubicBezTo>
                  <a:cubicBezTo>
                    <a:pt x="39" y="61"/>
                    <a:pt x="37" y="59"/>
                    <a:pt x="37" y="58"/>
                  </a:cubicBezTo>
                  <a:cubicBezTo>
                    <a:pt x="37" y="56"/>
                    <a:pt x="38" y="55"/>
                    <a:pt x="39" y="50"/>
                  </a:cubicBezTo>
                  <a:cubicBezTo>
                    <a:pt x="41" y="46"/>
                    <a:pt x="41" y="47"/>
                    <a:pt x="43" y="45"/>
                  </a:cubicBezTo>
                  <a:cubicBezTo>
                    <a:pt x="46" y="43"/>
                    <a:pt x="47" y="45"/>
                    <a:pt x="49" y="46"/>
                  </a:cubicBezTo>
                  <a:cubicBezTo>
                    <a:pt x="50" y="46"/>
                    <a:pt x="49" y="46"/>
                    <a:pt x="54" y="45"/>
                  </a:cubicBezTo>
                  <a:cubicBezTo>
                    <a:pt x="60" y="43"/>
                    <a:pt x="59" y="46"/>
                    <a:pt x="60" y="46"/>
                  </a:cubicBezTo>
                  <a:cubicBezTo>
                    <a:pt x="60" y="46"/>
                    <a:pt x="62" y="49"/>
                    <a:pt x="63" y="51"/>
                  </a:cubicBezTo>
                  <a:cubicBezTo>
                    <a:pt x="64" y="53"/>
                    <a:pt x="62" y="52"/>
                    <a:pt x="68" y="51"/>
                  </a:cubicBezTo>
                  <a:cubicBezTo>
                    <a:pt x="75" y="51"/>
                    <a:pt x="69" y="53"/>
                    <a:pt x="69" y="55"/>
                  </a:cubicBezTo>
                  <a:cubicBezTo>
                    <a:pt x="68" y="57"/>
                    <a:pt x="69" y="57"/>
                    <a:pt x="69" y="60"/>
                  </a:cubicBezTo>
                  <a:cubicBezTo>
                    <a:pt x="70" y="64"/>
                    <a:pt x="70" y="61"/>
                    <a:pt x="74" y="60"/>
                  </a:cubicBezTo>
                  <a:cubicBezTo>
                    <a:pt x="78" y="59"/>
                    <a:pt x="75" y="55"/>
                    <a:pt x="74" y="54"/>
                  </a:cubicBezTo>
                  <a:cubicBezTo>
                    <a:pt x="74" y="52"/>
                    <a:pt x="76" y="52"/>
                    <a:pt x="75" y="49"/>
                  </a:cubicBezTo>
                  <a:cubicBezTo>
                    <a:pt x="75" y="46"/>
                    <a:pt x="75" y="47"/>
                    <a:pt x="75" y="47"/>
                  </a:cubicBezTo>
                  <a:cubicBezTo>
                    <a:pt x="75" y="46"/>
                    <a:pt x="74" y="44"/>
                    <a:pt x="76" y="42"/>
                  </a:cubicBezTo>
                  <a:cubicBezTo>
                    <a:pt x="77" y="41"/>
                    <a:pt x="76" y="43"/>
                    <a:pt x="79" y="44"/>
                  </a:cubicBezTo>
                  <a:cubicBezTo>
                    <a:pt x="81" y="45"/>
                    <a:pt x="80" y="44"/>
                    <a:pt x="82" y="43"/>
                  </a:cubicBezTo>
                  <a:cubicBezTo>
                    <a:pt x="85" y="42"/>
                    <a:pt x="85" y="44"/>
                    <a:pt x="89" y="45"/>
                  </a:cubicBezTo>
                  <a:cubicBezTo>
                    <a:pt x="93" y="45"/>
                    <a:pt x="91" y="47"/>
                    <a:pt x="92" y="47"/>
                  </a:cubicBezTo>
                  <a:cubicBezTo>
                    <a:pt x="94" y="48"/>
                    <a:pt x="95" y="50"/>
                    <a:pt x="95" y="53"/>
                  </a:cubicBezTo>
                  <a:cubicBezTo>
                    <a:pt x="96" y="55"/>
                    <a:pt x="97" y="56"/>
                    <a:pt x="98" y="57"/>
                  </a:cubicBezTo>
                  <a:cubicBezTo>
                    <a:pt x="99" y="58"/>
                    <a:pt x="103" y="59"/>
                    <a:pt x="103" y="59"/>
                  </a:cubicBezTo>
                  <a:cubicBezTo>
                    <a:pt x="104" y="58"/>
                    <a:pt x="102" y="57"/>
                    <a:pt x="100" y="55"/>
                  </a:cubicBezTo>
                  <a:cubicBezTo>
                    <a:pt x="98" y="52"/>
                    <a:pt x="98" y="53"/>
                    <a:pt x="97" y="52"/>
                  </a:cubicBezTo>
                  <a:cubicBezTo>
                    <a:pt x="97" y="51"/>
                    <a:pt x="96" y="48"/>
                    <a:pt x="95" y="46"/>
                  </a:cubicBezTo>
                  <a:cubicBezTo>
                    <a:pt x="95" y="44"/>
                    <a:pt x="95" y="46"/>
                    <a:pt x="90" y="42"/>
                  </a:cubicBezTo>
                  <a:cubicBezTo>
                    <a:pt x="85" y="39"/>
                    <a:pt x="87" y="42"/>
                    <a:pt x="84" y="40"/>
                  </a:cubicBezTo>
                  <a:cubicBezTo>
                    <a:pt x="82" y="38"/>
                    <a:pt x="84" y="38"/>
                    <a:pt x="84" y="38"/>
                  </a:cubicBezTo>
                  <a:cubicBezTo>
                    <a:pt x="84" y="38"/>
                    <a:pt x="87" y="36"/>
                    <a:pt x="87" y="35"/>
                  </a:cubicBezTo>
                  <a:cubicBezTo>
                    <a:pt x="87" y="34"/>
                    <a:pt x="86" y="33"/>
                    <a:pt x="85" y="33"/>
                  </a:cubicBezTo>
                  <a:cubicBezTo>
                    <a:pt x="85" y="33"/>
                    <a:pt x="83" y="32"/>
                    <a:pt x="82" y="32"/>
                  </a:cubicBezTo>
                  <a:cubicBezTo>
                    <a:pt x="82" y="31"/>
                    <a:pt x="83" y="31"/>
                    <a:pt x="83" y="29"/>
                  </a:cubicBezTo>
                  <a:cubicBezTo>
                    <a:pt x="83" y="27"/>
                    <a:pt x="82" y="27"/>
                    <a:pt x="82" y="27"/>
                  </a:cubicBezTo>
                  <a:cubicBezTo>
                    <a:pt x="79" y="25"/>
                    <a:pt x="79" y="25"/>
                    <a:pt x="79" y="25"/>
                  </a:cubicBezTo>
                  <a:cubicBezTo>
                    <a:pt x="79" y="25"/>
                    <a:pt x="79" y="22"/>
                    <a:pt x="81" y="21"/>
                  </a:cubicBezTo>
                  <a:cubicBezTo>
                    <a:pt x="83" y="20"/>
                    <a:pt x="82" y="20"/>
                    <a:pt x="83" y="20"/>
                  </a:cubicBezTo>
                  <a:cubicBezTo>
                    <a:pt x="83" y="20"/>
                    <a:pt x="85" y="20"/>
                    <a:pt x="87" y="19"/>
                  </a:cubicBezTo>
                  <a:cubicBezTo>
                    <a:pt x="88" y="18"/>
                    <a:pt x="87" y="17"/>
                    <a:pt x="87" y="16"/>
                  </a:cubicBezTo>
                  <a:cubicBezTo>
                    <a:pt x="87" y="16"/>
                    <a:pt x="86" y="15"/>
                    <a:pt x="85" y="14"/>
                  </a:cubicBezTo>
                  <a:cubicBezTo>
                    <a:pt x="85" y="12"/>
                    <a:pt x="83" y="11"/>
                    <a:pt x="82" y="10"/>
                  </a:cubicBezTo>
                  <a:cubicBezTo>
                    <a:pt x="82" y="9"/>
                    <a:pt x="82" y="9"/>
                    <a:pt x="80" y="6"/>
                  </a:cubicBezTo>
                  <a:cubicBezTo>
                    <a:pt x="78" y="4"/>
                    <a:pt x="79" y="4"/>
                    <a:pt x="80" y="2"/>
                  </a:cubicBezTo>
                  <a:cubicBezTo>
                    <a:pt x="80" y="0"/>
                    <a:pt x="80" y="0"/>
                    <a:pt x="81" y="0"/>
                  </a:cubicBezTo>
                  <a:close/>
                </a:path>
              </a:pathLst>
            </a:custGeom>
            <a:solidFill>
              <a:srgbClr val="000000"/>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1" name="Freeform 614">
              <a:extLst>
                <a:ext uri="{FF2B5EF4-FFF2-40B4-BE49-F238E27FC236}">
                  <a16:creationId xmlns:a16="http://schemas.microsoft.com/office/drawing/2014/main" id="{AB5F4782-15A6-C043-A0F6-69FBE4E71FEB}"/>
                </a:ext>
              </a:extLst>
            </p:cNvPr>
            <p:cNvSpPr>
              <a:spLocks/>
            </p:cNvSpPr>
            <p:nvPr/>
          </p:nvSpPr>
          <p:spPr bwMode="auto">
            <a:xfrm>
              <a:off x="6100523" y="1137679"/>
              <a:ext cx="1506945" cy="1711277"/>
            </a:xfrm>
            <a:custGeom>
              <a:avLst/>
              <a:gdLst>
                <a:gd name="T0" fmla="*/ 97 w 100"/>
                <a:gd name="T1" fmla="*/ 26 h 113"/>
                <a:gd name="T2" fmla="*/ 94 w 100"/>
                <a:gd name="T3" fmla="*/ 35 h 113"/>
                <a:gd name="T4" fmla="*/ 86 w 100"/>
                <a:gd name="T5" fmla="*/ 37 h 113"/>
                <a:gd name="T6" fmla="*/ 82 w 100"/>
                <a:gd name="T7" fmla="*/ 44 h 113"/>
                <a:gd name="T8" fmla="*/ 93 w 100"/>
                <a:gd name="T9" fmla="*/ 49 h 113"/>
                <a:gd name="T10" fmla="*/ 88 w 100"/>
                <a:gd name="T11" fmla="*/ 56 h 113"/>
                <a:gd name="T12" fmla="*/ 82 w 100"/>
                <a:gd name="T13" fmla="*/ 63 h 113"/>
                <a:gd name="T14" fmla="*/ 67 w 100"/>
                <a:gd name="T15" fmla="*/ 65 h 113"/>
                <a:gd name="T16" fmla="*/ 60 w 100"/>
                <a:gd name="T17" fmla="*/ 73 h 113"/>
                <a:gd name="T18" fmla="*/ 68 w 100"/>
                <a:gd name="T19" fmla="*/ 83 h 113"/>
                <a:gd name="T20" fmla="*/ 61 w 100"/>
                <a:gd name="T21" fmla="*/ 96 h 113"/>
                <a:gd name="T22" fmla="*/ 62 w 100"/>
                <a:gd name="T23" fmla="*/ 104 h 113"/>
                <a:gd name="T24" fmla="*/ 60 w 100"/>
                <a:gd name="T25" fmla="*/ 113 h 113"/>
                <a:gd name="T26" fmla="*/ 54 w 100"/>
                <a:gd name="T27" fmla="*/ 104 h 113"/>
                <a:gd name="T28" fmla="*/ 48 w 100"/>
                <a:gd name="T29" fmla="*/ 86 h 113"/>
                <a:gd name="T30" fmla="*/ 34 w 100"/>
                <a:gd name="T31" fmla="*/ 79 h 113"/>
                <a:gd name="T32" fmla="*/ 24 w 100"/>
                <a:gd name="T33" fmla="*/ 83 h 113"/>
                <a:gd name="T34" fmla="*/ 5 w 100"/>
                <a:gd name="T35" fmla="*/ 81 h 113"/>
                <a:gd name="T36" fmla="*/ 2 w 100"/>
                <a:gd name="T37" fmla="*/ 76 h 113"/>
                <a:gd name="T38" fmla="*/ 14 w 100"/>
                <a:gd name="T39" fmla="*/ 78 h 113"/>
                <a:gd name="T40" fmla="*/ 14 w 100"/>
                <a:gd name="T41" fmla="*/ 76 h 113"/>
                <a:gd name="T42" fmla="*/ 4 w 100"/>
                <a:gd name="T43" fmla="*/ 72 h 113"/>
                <a:gd name="T44" fmla="*/ 12 w 100"/>
                <a:gd name="T45" fmla="*/ 71 h 113"/>
                <a:gd name="T46" fmla="*/ 20 w 100"/>
                <a:gd name="T47" fmla="*/ 75 h 113"/>
                <a:gd name="T48" fmla="*/ 9 w 100"/>
                <a:gd name="T49" fmla="*/ 64 h 113"/>
                <a:gd name="T50" fmla="*/ 18 w 100"/>
                <a:gd name="T51" fmla="*/ 69 h 113"/>
                <a:gd name="T52" fmla="*/ 15 w 100"/>
                <a:gd name="T53" fmla="*/ 61 h 113"/>
                <a:gd name="T54" fmla="*/ 26 w 100"/>
                <a:gd name="T55" fmla="*/ 55 h 113"/>
                <a:gd name="T56" fmla="*/ 30 w 100"/>
                <a:gd name="T57" fmla="*/ 44 h 113"/>
                <a:gd name="T58" fmla="*/ 37 w 100"/>
                <a:gd name="T59" fmla="*/ 32 h 113"/>
                <a:gd name="T60" fmla="*/ 41 w 100"/>
                <a:gd name="T61" fmla="*/ 21 h 113"/>
                <a:gd name="T62" fmla="*/ 46 w 100"/>
                <a:gd name="T63" fmla="*/ 13 h 113"/>
                <a:gd name="T64" fmla="*/ 48 w 100"/>
                <a:gd name="T65" fmla="*/ 22 h 113"/>
                <a:gd name="T66" fmla="*/ 52 w 100"/>
                <a:gd name="T67" fmla="*/ 26 h 113"/>
                <a:gd name="T68" fmla="*/ 56 w 100"/>
                <a:gd name="T69" fmla="*/ 38 h 113"/>
                <a:gd name="T70" fmla="*/ 61 w 100"/>
                <a:gd name="T71" fmla="*/ 29 h 113"/>
                <a:gd name="T72" fmla="*/ 56 w 100"/>
                <a:gd name="T73" fmla="*/ 18 h 113"/>
                <a:gd name="T74" fmla="*/ 63 w 100"/>
                <a:gd name="T75" fmla="*/ 10 h 113"/>
                <a:gd name="T76" fmla="*/ 55 w 100"/>
                <a:gd name="T77" fmla="*/ 5 h 113"/>
                <a:gd name="T78" fmla="*/ 65 w 100"/>
                <a:gd name="T79" fmla="*/ 4 h 113"/>
                <a:gd name="T80" fmla="*/ 75 w 100"/>
                <a:gd name="T81" fmla="*/ 6 h 113"/>
                <a:gd name="T82" fmla="*/ 87 w 100"/>
                <a:gd name="T83" fmla="*/ 5 h 113"/>
                <a:gd name="T84" fmla="*/ 94 w 100"/>
                <a:gd name="T85" fmla="*/ 14 h 113"/>
                <a:gd name="T86" fmla="*/ 99 w 100"/>
                <a:gd name="T87"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113">
                  <a:moveTo>
                    <a:pt x="99" y="20"/>
                  </a:moveTo>
                  <a:cubicBezTo>
                    <a:pt x="99" y="21"/>
                    <a:pt x="100" y="22"/>
                    <a:pt x="99" y="23"/>
                  </a:cubicBezTo>
                  <a:cubicBezTo>
                    <a:pt x="98" y="25"/>
                    <a:pt x="97" y="25"/>
                    <a:pt x="97" y="26"/>
                  </a:cubicBezTo>
                  <a:cubicBezTo>
                    <a:pt x="97" y="27"/>
                    <a:pt x="96" y="28"/>
                    <a:pt x="96" y="29"/>
                  </a:cubicBezTo>
                  <a:cubicBezTo>
                    <a:pt x="96" y="30"/>
                    <a:pt x="96" y="31"/>
                    <a:pt x="95" y="32"/>
                  </a:cubicBezTo>
                  <a:cubicBezTo>
                    <a:pt x="95" y="33"/>
                    <a:pt x="95" y="34"/>
                    <a:pt x="94" y="35"/>
                  </a:cubicBezTo>
                  <a:cubicBezTo>
                    <a:pt x="94" y="36"/>
                    <a:pt x="94" y="36"/>
                    <a:pt x="92" y="37"/>
                  </a:cubicBezTo>
                  <a:cubicBezTo>
                    <a:pt x="91" y="37"/>
                    <a:pt x="92" y="37"/>
                    <a:pt x="91" y="37"/>
                  </a:cubicBezTo>
                  <a:cubicBezTo>
                    <a:pt x="89" y="37"/>
                    <a:pt x="87" y="36"/>
                    <a:pt x="86" y="37"/>
                  </a:cubicBezTo>
                  <a:cubicBezTo>
                    <a:pt x="85" y="37"/>
                    <a:pt x="83" y="38"/>
                    <a:pt x="83" y="40"/>
                  </a:cubicBezTo>
                  <a:cubicBezTo>
                    <a:pt x="83" y="41"/>
                    <a:pt x="82" y="42"/>
                    <a:pt x="82" y="42"/>
                  </a:cubicBezTo>
                  <a:cubicBezTo>
                    <a:pt x="83" y="43"/>
                    <a:pt x="81" y="44"/>
                    <a:pt x="82" y="44"/>
                  </a:cubicBezTo>
                  <a:cubicBezTo>
                    <a:pt x="84" y="45"/>
                    <a:pt x="85" y="45"/>
                    <a:pt x="86" y="46"/>
                  </a:cubicBezTo>
                  <a:cubicBezTo>
                    <a:pt x="88" y="46"/>
                    <a:pt x="88" y="46"/>
                    <a:pt x="90" y="47"/>
                  </a:cubicBezTo>
                  <a:cubicBezTo>
                    <a:pt x="91" y="48"/>
                    <a:pt x="93" y="48"/>
                    <a:pt x="93" y="49"/>
                  </a:cubicBezTo>
                  <a:cubicBezTo>
                    <a:pt x="93" y="50"/>
                    <a:pt x="92" y="51"/>
                    <a:pt x="92" y="52"/>
                  </a:cubicBezTo>
                  <a:cubicBezTo>
                    <a:pt x="91" y="53"/>
                    <a:pt x="91" y="53"/>
                    <a:pt x="90" y="54"/>
                  </a:cubicBezTo>
                  <a:cubicBezTo>
                    <a:pt x="89" y="55"/>
                    <a:pt x="89" y="55"/>
                    <a:pt x="88" y="56"/>
                  </a:cubicBezTo>
                  <a:cubicBezTo>
                    <a:pt x="86" y="58"/>
                    <a:pt x="85" y="58"/>
                    <a:pt x="84" y="58"/>
                  </a:cubicBezTo>
                  <a:cubicBezTo>
                    <a:pt x="84" y="59"/>
                    <a:pt x="84" y="56"/>
                    <a:pt x="83" y="59"/>
                  </a:cubicBezTo>
                  <a:cubicBezTo>
                    <a:pt x="82" y="62"/>
                    <a:pt x="82" y="63"/>
                    <a:pt x="82" y="63"/>
                  </a:cubicBezTo>
                  <a:cubicBezTo>
                    <a:pt x="82" y="64"/>
                    <a:pt x="83" y="65"/>
                    <a:pt x="81" y="65"/>
                  </a:cubicBezTo>
                  <a:cubicBezTo>
                    <a:pt x="79" y="66"/>
                    <a:pt x="79" y="65"/>
                    <a:pt x="75" y="65"/>
                  </a:cubicBezTo>
                  <a:cubicBezTo>
                    <a:pt x="72" y="65"/>
                    <a:pt x="69" y="65"/>
                    <a:pt x="67" y="65"/>
                  </a:cubicBezTo>
                  <a:cubicBezTo>
                    <a:pt x="65" y="65"/>
                    <a:pt x="64" y="63"/>
                    <a:pt x="62" y="65"/>
                  </a:cubicBezTo>
                  <a:cubicBezTo>
                    <a:pt x="61" y="67"/>
                    <a:pt x="60" y="71"/>
                    <a:pt x="60" y="71"/>
                  </a:cubicBezTo>
                  <a:cubicBezTo>
                    <a:pt x="59" y="72"/>
                    <a:pt x="59" y="72"/>
                    <a:pt x="60" y="73"/>
                  </a:cubicBezTo>
                  <a:cubicBezTo>
                    <a:pt x="61" y="75"/>
                    <a:pt x="63" y="75"/>
                    <a:pt x="64" y="76"/>
                  </a:cubicBezTo>
                  <a:cubicBezTo>
                    <a:pt x="65" y="77"/>
                    <a:pt x="67" y="78"/>
                    <a:pt x="67" y="79"/>
                  </a:cubicBezTo>
                  <a:cubicBezTo>
                    <a:pt x="67" y="80"/>
                    <a:pt x="68" y="82"/>
                    <a:pt x="68" y="83"/>
                  </a:cubicBezTo>
                  <a:cubicBezTo>
                    <a:pt x="68" y="85"/>
                    <a:pt x="69" y="88"/>
                    <a:pt x="68" y="89"/>
                  </a:cubicBezTo>
                  <a:cubicBezTo>
                    <a:pt x="66" y="91"/>
                    <a:pt x="66" y="91"/>
                    <a:pt x="65" y="92"/>
                  </a:cubicBezTo>
                  <a:cubicBezTo>
                    <a:pt x="63" y="94"/>
                    <a:pt x="62" y="94"/>
                    <a:pt x="61" y="96"/>
                  </a:cubicBezTo>
                  <a:cubicBezTo>
                    <a:pt x="60" y="98"/>
                    <a:pt x="59" y="97"/>
                    <a:pt x="59" y="98"/>
                  </a:cubicBezTo>
                  <a:cubicBezTo>
                    <a:pt x="60" y="100"/>
                    <a:pt x="58" y="101"/>
                    <a:pt x="59" y="102"/>
                  </a:cubicBezTo>
                  <a:cubicBezTo>
                    <a:pt x="61" y="103"/>
                    <a:pt x="62" y="103"/>
                    <a:pt x="62" y="104"/>
                  </a:cubicBezTo>
                  <a:cubicBezTo>
                    <a:pt x="62" y="105"/>
                    <a:pt x="62" y="107"/>
                    <a:pt x="62" y="108"/>
                  </a:cubicBezTo>
                  <a:cubicBezTo>
                    <a:pt x="63" y="108"/>
                    <a:pt x="61" y="109"/>
                    <a:pt x="61" y="110"/>
                  </a:cubicBezTo>
                  <a:cubicBezTo>
                    <a:pt x="61" y="112"/>
                    <a:pt x="60" y="113"/>
                    <a:pt x="60" y="113"/>
                  </a:cubicBezTo>
                  <a:cubicBezTo>
                    <a:pt x="60" y="112"/>
                    <a:pt x="58" y="110"/>
                    <a:pt x="57" y="108"/>
                  </a:cubicBezTo>
                  <a:cubicBezTo>
                    <a:pt x="57" y="106"/>
                    <a:pt x="52" y="108"/>
                    <a:pt x="52" y="108"/>
                  </a:cubicBezTo>
                  <a:cubicBezTo>
                    <a:pt x="52" y="108"/>
                    <a:pt x="52" y="105"/>
                    <a:pt x="54" y="104"/>
                  </a:cubicBezTo>
                  <a:cubicBezTo>
                    <a:pt x="55" y="103"/>
                    <a:pt x="54" y="99"/>
                    <a:pt x="54" y="95"/>
                  </a:cubicBezTo>
                  <a:cubicBezTo>
                    <a:pt x="54" y="91"/>
                    <a:pt x="52" y="92"/>
                    <a:pt x="51" y="89"/>
                  </a:cubicBezTo>
                  <a:cubicBezTo>
                    <a:pt x="51" y="85"/>
                    <a:pt x="48" y="86"/>
                    <a:pt x="48" y="86"/>
                  </a:cubicBezTo>
                  <a:cubicBezTo>
                    <a:pt x="42" y="86"/>
                    <a:pt x="42" y="86"/>
                    <a:pt x="42" y="86"/>
                  </a:cubicBezTo>
                  <a:cubicBezTo>
                    <a:pt x="42" y="86"/>
                    <a:pt x="40" y="84"/>
                    <a:pt x="40" y="83"/>
                  </a:cubicBezTo>
                  <a:cubicBezTo>
                    <a:pt x="39" y="82"/>
                    <a:pt x="35" y="80"/>
                    <a:pt x="34" y="79"/>
                  </a:cubicBezTo>
                  <a:cubicBezTo>
                    <a:pt x="33" y="78"/>
                    <a:pt x="28" y="78"/>
                    <a:pt x="26" y="78"/>
                  </a:cubicBezTo>
                  <a:cubicBezTo>
                    <a:pt x="24" y="78"/>
                    <a:pt x="26" y="79"/>
                    <a:pt x="26" y="79"/>
                  </a:cubicBezTo>
                  <a:cubicBezTo>
                    <a:pt x="24" y="83"/>
                    <a:pt x="24" y="83"/>
                    <a:pt x="24" y="83"/>
                  </a:cubicBezTo>
                  <a:cubicBezTo>
                    <a:pt x="24" y="83"/>
                    <a:pt x="15" y="83"/>
                    <a:pt x="13" y="83"/>
                  </a:cubicBezTo>
                  <a:cubicBezTo>
                    <a:pt x="11" y="83"/>
                    <a:pt x="10" y="83"/>
                    <a:pt x="9" y="81"/>
                  </a:cubicBezTo>
                  <a:cubicBezTo>
                    <a:pt x="8" y="79"/>
                    <a:pt x="5" y="81"/>
                    <a:pt x="5" y="81"/>
                  </a:cubicBezTo>
                  <a:cubicBezTo>
                    <a:pt x="0" y="78"/>
                    <a:pt x="0" y="78"/>
                    <a:pt x="0" y="78"/>
                  </a:cubicBezTo>
                  <a:cubicBezTo>
                    <a:pt x="0" y="77"/>
                    <a:pt x="0" y="77"/>
                    <a:pt x="0" y="77"/>
                  </a:cubicBezTo>
                  <a:cubicBezTo>
                    <a:pt x="0" y="77"/>
                    <a:pt x="2" y="76"/>
                    <a:pt x="2" y="76"/>
                  </a:cubicBezTo>
                  <a:cubicBezTo>
                    <a:pt x="3" y="76"/>
                    <a:pt x="7" y="78"/>
                    <a:pt x="7" y="78"/>
                  </a:cubicBezTo>
                  <a:cubicBezTo>
                    <a:pt x="7" y="78"/>
                    <a:pt x="9" y="78"/>
                    <a:pt x="10" y="78"/>
                  </a:cubicBezTo>
                  <a:cubicBezTo>
                    <a:pt x="11" y="78"/>
                    <a:pt x="12" y="78"/>
                    <a:pt x="14" y="78"/>
                  </a:cubicBezTo>
                  <a:cubicBezTo>
                    <a:pt x="16" y="79"/>
                    <a:pt x="19" y="80"/>
                    <a:pt x="19" y="80"/>
                  </a:cubicBezTo>
                  <a:cubicBezTo>
                    <a:pt x="19" y="80"/>
                    <a:pt x="19" y="78"/>
                    <a:pt x="18" y="78"/>
                  </a:cubicBezTo>
                  <a:cubicBezTo>
                    <a:pt x="17" y="78"/>
                    <a:pt x="15" y="78"/>
                    <a:pt x="14" y="76"/>
                  </a:cubicBezTo>
                  <a:cubicBezTo>
                    <a:pt x="13" y="76"/>
                    <a:pt x="13" y="76"/>
                    <a:pt x="13" y="76"/>
                  </a:cubicBezTo>
                  <a:cubicBezTo>
                    <a:pt x="11" y="75"/>
                    <a:pt x="9" y="74"/>
                    <a:pt x="7" y="74"/>
                  </a:cubicBezTo>
                  <a:cubicBezTo>
                    <a:pt x="6" y="74"/>
                    <a:pt x="6" y="74"/>
                    <a:pt x="4" y="72"/>
                  </a:cubicBezTo>
                  <a:cubicBezTo>
                    <a:pt x="3" y="71"/>
                    <a:pt x="1" y="71"/>
                    <a:pt x="1" y="69"/>
                  </a:cubicBezTo>
                  <a:cubicBezTo>
                    <a:pt x="2" y="68"/>
                    <a:pt x="1" y="67"/>
                    <a:pt x="4" y="67"/>
                  </a:cubicBezTo>
                  <a:cubicBezTo>
                    <a:pt x="7" y="68"/>
                    <a:pt x="11" y="69"/>
                    <a:pt x="12" y="71"/>
                  </a:cubicBezTo>
                  <a:cubicBezTo>
                    <a:pt x="12" y="72"/>
                    <a:pt x="16" y="76"/>
                    <a:pt x="17" y="76"/>
                  </a:cubicBezTo>
                  <a:cubicBezTo>
                    <a:pt x="18" y="77"/>
                    <a:pt x="20" y="76"/>
                    <a:pt x="20" y="76"/>
                  </a:cubicBezTo>
                  <a:cubicBezTo>
                    <a:pt x="20" y="76"/>
                    <a:pt x="23" y="76"/>
                    <a:pt x="20" y="75"/>
                  </a:cubicBezTo>
                  <a:cubicBezTo>
                    <a:pt x="18" y="73"/>
                    <a:pt x="14" y="71"/>
                    <a:pt x="14" y="71"/>
                  </a:cubicBezTo>
                  <a:cubicBezTo>
                    <a:pt x="13" y="71"/>
                    <a:pt x="11" y="70"/>
                    <a:pt x="11" y="68"/>
                  </a:cubicBezTo>
                  <a:cubicBezTo>
                    <a:pt x="10" y="67"/>
                    <a:pt x="9" y="64"/>
                    <a:pt x="9" y="64"/>
                  </a:cubicBezTo>
                  <a:cubicBezTo>
                    <a:pt x="9" y="64"/>
                    <a:pt x="8" y="61"/>
                    <a:pt x="11" y="63"/>
                  </a:cubicBezTo>
                  <a:cubicBezTo>
                    <a:pt x="14" y="65"/>
                    <a:pt x="14" y="66"/>
                    <a:pt x="15" y="67"/>
                  </a:cubicBezTo>
                  <a:cubicBezTo>
                    <a:pt x="16" y="68"/>
                    <a:pt x="17" y="68"/>
                    <a:pt x="18" y="69"/>
                  </a:cubicBezTo>
                  <a:cubicBezTo>
                    <a:pt x="18" y="69"/>
                    <a:pt x="20" y="71"/>
                    <a:pt x="20" y="69"/>
                  </a:cubicBezTo>
                  <a:cubicBezTo>
                    <a:pt x="20" y="67"/>
                    <a:pt x="22" y="68"/>
                    <a:pt x="19" y="66"/>
                  </a:cubicBezTo>
                  <a:cubicBezTo>
                    <a:pt x="17" y="64"/>
                    <a:pt x="15" y="62"/>
                    <a:pt x="15" y="61"/>
                  </a:cubicBezTo>
                  <a:cubicBezTo>
                    <a:pt x="15" y="59"/>
                    <a:pt x="14" y="59"/>
                    <a:pt x="15" y="59"/>
                  </a:cubicBezTo>
                  <a:cubicBezTo>
                    <a:pt x="16" y="58"/>
                    <a:pt x="14" y="57"/>
                    <a:pt x="19" y="57"/>
                  </a:cubicBezTo>
                  <a:cubicBezTo>
                    <a:pt x="23" y="57"/>
                    <a:pt x="25" y="57"/>
                    <a:pt x="26" y="55"/>
                  </a:cubicBezTo>
                  <a:cubicBezTo>
                    <a:pt x="27" y="54"/>
                    <a:pt x="26" y="55"/>
                    <a:pt x="27" y="52"/>
                  </a:cubicBezTo>
                  <a:cubicBezTo>
                    <a:pt x="29" y="50"/>
                    <a:pt x="29" y="49"/>
                    <a:pt x="29" y="48"/>
                  </a:cubicBezTo>
                  <a:cubicBezTo>
                    <a:pt x="30" y="47"/>
                    <a:pt x="29" y="46"/>
                    <a:pt x="30" y="44"/>
                  </a:cubicBezTo>
                  <a:cubicBezTo>
                    <a:pt x="31" y="42"/>
                    <a:pt x="32" y="42"/>
                    <a:pt x="32" y="42"/>
                  </a:cubicBezTo>
                  <a:cubicBezTo>
                    <a:pt x="33" y="42"/>
                    <a:pt x="34" y="43"/>
                    <a:pt x="34" y="40"/>
                  </a:cubicBezTo>
                  <a:cubicBezTo>
                    <a:pt x="35" y="37"/>
                    <a:pt x="37" y="34"/>
                    <a:pt x="37" y="32"/>
                  </a:cubicBezTo>
                  <a:cubicBezTo>
                    <a:pt x="37" y="30"/>
                    <a:pt x="37" y="28"/>
                    <a:pt x="37" y="27"/>
                  </a:cubicBezTo>
                  <a:cubicBezTo>
                    <a:pt x="38" y="25"/>
                    <a:pt x="37" y="25"/>
                    <a:pt x="39" y="24"/>
                  </a:cubicBezTo>
                  <a:cubicBezTo>
                    <a:pt x="41" y="22"/>
                    <a:pt x="41" y="22"/>
                    <a:pt x="41" y="21"/>
                  </a:cubicBezTo>
                  <a:cubicBezTo>
                    <a:pt x="41" y="19"/>
                    <a:pt x="39" y="18"/>
                    <a:pt x="40" y="16"/>
                  </a:cubicBezTo>
                  <a:cubicBezTo>
                    <a:pt x="42" y="15"/>
                    <a:pt x="45" y="12"/>
                    <a:pt x="45" y="12"/>
                  </a:cubicBezTo>
                  <a:cubicBezTo>
                    <a:pt x="45" y="12"/>
                    <a:pt x="48" y="9"/>
                    <a:pt x="46" y="13"/>
                  </a:cubicBezTo>
                  <a:cubicBezTo>
                    <a:pt x="44" y="18"/>
                    <a:pt x="42" y="19"/>
                    <a:pt x="43" y="19"/>
                  </a:cubicBezTo>
                  <a:cubicBezTo>
                    <a:pt x="44" y="20"/>
                    <a:pt x="44" y="20"/>
                    <a:pt x="44" y="21"/>
                  </a:cubicBezTo>
                  <a:cubicBezTo>
                    <a:pt x="45" y="22"/>
                    <a:pt x="48" y="22"/>
                    <a:pt x="48" y="22"/>
                  </a:cubicBezTo>
                  <a:cubicBezTo>
                    <a:pt x="49" y="22"/>
                    <a:pt x="50" y="21"/>
                    <a:pt x="50" y="21"/>
                  </a:cubicBezTo>
                  <a:cubicBezTo>
                    <a:pt x="50" y="21"/>
                    <a:pt x="51" y="18"/>
                    <a:pt x="51" y="21"/>
                  </a:cubicBezTo>
                  <a:cubicBezTo>
                    <a:pt x="51" y="24"/>
                    <a:pt x="51" y="24"/>
                    <a:pt x="52" y="26"/>
                  </a:cubicBezTo>
                  <a:cubicBezTo>
                    <a:pt x="52" y="29"/>
                    <a:pt x="52" y="26"/>
                    <a:pt x="54" y="30"/>
                  </a:cubicBezTo>
                  <a:cubicBezTo>
                    <a:pt x="55" y="35"/>
                    <a:pt x="54" y="35"/>
                    <a:pt x="55" y="36"/>
                  </a:cubicBezTo>
                  <a:cubicBezTo>
                    <a:pt x="55" y="37"/>
                    <a:pt x="56" y="37"/>
                    <a:pt x="56" y="38"/>
                  </a:cubicBezTo>
                  <a:cubicBezTo>
                    <a:pt x="57" y="38"/>
                    <a:pt x="57" y="38"/>
                    <a:pt x="58" y="38"/>
                  </a:cubicBezTo>
                  <a:cubicBezTo>
                    <a:pt x="59" y="37"/>
                    <a:pt x="60" y="37"/>
                    <a:pt x="60" y="34"/>
                  </a:cubicBezTo>
                  <a:cubicBezTo>
                    <a:pt x="60" y="32"/>
                    <a:pt x="60" y="30"/>
                    <a:pt x="61" y="29"/>
                  </a:cubicBezTo>
                  <a:cubicBezTo>
                    <a:pt x="62" y="28"/>
                    <a:pt x="57" y="25"/>
                    <a:pt x="57" y="25"/>
                  </a:cubicBezTo>
                  <a:cubicBezTo>
                    <a:pt x="57" y="25"/>
                    <a:pt x="56" y="23"/>
                    <a:pt x="56" y="22"/>
                  </a:cubicBezTo>
                  <a:cubicBezTo>
                    <a:pt x="56" y="21"/>
                    <a:pt x="56" y="19"/>
                    <a:pt x="56" y="18"/>
                  </a:cubicBezTo>
                  <a:cubicBezTo>
                    <a:pt x="57" y="18"/>
                    <a:pt x="55" y="17"/>
                    <a:pt x="56" y="16"/>
                  </a:cubicBezTo>
                  <a:cubicBezTo>
                    <a:pt x="56" y="15"/>
                    <a:pt x="57" y="14"/>
                    <a:pt x="59" y="13"/>
                  </a:cubicBezTo>
                  <a:cubicBezTo>
                    <a:pt x="60" y="12"/>
                    <a:pt x="63" y="11"/>
                    <a:pt x="63" y="10"/>
                  </a:cubicBezTo>
                  <a:cubicBezTo>
                    <a:pt x="63" y="10"/>
                    <a:pt x="63" y="9"/>
                    <a:pt x="63" y="7"/>
                  </a:cubicBezTo>
                  <a:cubicBezTo>
                    <a:pt x="63" y="6"/>
                    <a:pt x="66" y="5"/>
                    <a:pt x="61" y="5"/>
                  </a:cubicBezTo>
                  <a:cubicBezTo>
                    <a:pt x="56" y="6"/>
                    <a:pt x="55" y="5"/>
                    <a:pt x="55" y="5"/>
                  </a:cubicBezTo>
                  <a:cubicBezTo>
                    <a:pt x="55" y="5"/>
                    <a:pt x="54" y="3"/>
                    <a:pt x="56" y="3"/>
                  </a:cubicBezTo>
                  <a:cubicBezTo>
                    <a:pt x="58" y="2"/>
                    <a:pt x="59" y="0"/>
                    <a:pt x="61" y="2"/>
                  </a:cubicBezTo>
                  <a:cubicBezTo>
                    <a:pt x="64" y="3"/>
                    <a:pt x="64" y="3"/>
                    <a:pt x="65" y="4"/>
                  </a:cubicBezTo>
                  <a:cubicBezTo>
                    <a:pt x="66" y="6"/>
                    <a:pt x="65" y="7"/>
                    <a:pt x="67" y="7"/>
                  </a:cubicBezTo>
                  <a:cubicBezTo>
                    <a:pt x="69" y="8"/>
                    <a:pt x="70" y="8"/>
                    <a:pt x="71" y="8"/>
                  </a:cubicBezTo>
                  <a:cubicBezTo>
                    <a:pt x="72" y="8"/>
                    <a:pt x="75" y="6"/>
                    <a:pt x="75" y="6"/>
                  </a:cubicBezTo>
                  <a:cubicBezTo>
                    <a:pt x="76" y="6"/>
                    <a:pt x="77" y="6"/>
                    <a:pt x="80" y="6"/>
                  </a:cubicBezTo>
                  <a:cubicBezTo>
                    <a:pt x="83" y="6"/>
                    <a:pt x="83" y="6"/>
                    <a:pt x="83" y="6"/>
                  </a:cubicBezTo>
                  <a:cubicBezTo>
                    <a:pt x="84" y="6"/>
                    <a:pt x="84" y="4"/>
                    <a:pt x="87" y="5"/>
                  </a:cubicBezTo>
                  <a:cubicBezTo>
                    <a:pt x="89" y="7"/>
                    <a:pt x="89" y="6"/>
                    <a:pt x="90" y="8"/>
                  </a:cubicBezTo>
                  <a:cubicBezTo>
                    <a:pt x="91" y="9"/>
                    <a:pt x="92" y="9"/>
                    <a:pt x="92" y="10"/>
                  </a:cubicBezTo>
                  <a:cubicBezTo>
                    <a:pt x="93" y="12"/>
                    <a:pt x="93" y="13"/>
                    <a:pt x="94" y="14"/>
                  </a:cubicBezTo>
                  <a:cubicBezTo>
                    <a:pt x="95" y="16"/>
                    <a:pt x="95" y="16"/>
                    <a:pt x="96" y="16"/>
                  </a:cubicBezTo>
                  <a:cubicBezTo>
                    <a:pt x="96" y="16"/>
                    <a:pt x="98" y="16"/>
                    <a:pt x="98" y="16"/>
                  </a:cubicBezTo>
                  <a:cubicBezTo>
                    <a:pt x="98" y="17"/>
                    <a:pt x="99" y="19"/>
                    <a:pt x="99" y="20"/>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2" name="Freeform 615">
              <a:extLst>
                <a:ext uri="{FF2B5EF4-FFF2-40B4-BE49-F238E27FC236}">
                  <a16:creationId xmlns:a16="http://schemas.microsoft.com/office/drawing/2014/main" id="{C8E967FB-5580-544F-BCF3-0E405C7B96C0}"/>
                </a:ext>
              </a:extLst>
            </p:cNvPr>
            <p:cNvSpPr>
              <a:spLocks/>
            </p:cNvSpPr>
            <p:nvPr/>
          </p:nvSpPr>
          <p:spPr bwMode="auto">
            <a:xfrm>
              <a:off x="6841225" y="3104370"/>
              <a:ext cx="268185" cy="485287"/>
            </a:xfrm>
            <a:custGeom>
              <a:avLst/>
              <a:gdLst>
                <a:gd name="T0" fmla="*/ 16 w 18"/>
                <a:gd name="T1" fmla="*/ 18 h 32"/>
                <a:gd name="T2" fmla="*/ 17 w 18"/>
                <a:gd name="T3" fmla="*/ 20 h 32"/>
                <a:gd name="T4" fmla="*/ 17 w 18"/>
                <a:gd name="T5" fmla="*/ 23 h 32"/>
                <a:gd name="T6" fmla="*/ 15 w 18"/>
                <a:gd name="T7" fmla="*/ 25 h 32"/>
                <a:gd name="T8" fmla="*/ 15 w 18"/>
                <a:gd name="T9" fmla="*/ 31 h 32"/>
                <a:gd name="T10" fmla="*/ 13 w 18"/>
                <a:gd name="T11" fmla="*/ 30 h 32"/>
                <a:gd name="T12" fmla="*/ 6 w 18"/>
                <a:gd name="T13" fmla="*/ 30 h 32"/>
                <a:gd name="T14" fmla="*/ 2 w 18"/>
                <a:gd name="T15" fmla="*/ 29 h 32"/>
                <a:gd name="T16" fmla="*/ 1 w 18"/>
                <a:gd name="T17" fmla="*/ 29 h 32"/>
                <a:gd name="T18" fmla="*/ 0 w 18"/>
                <a:gd name="T19" fmla="*/ 25 h 32"/>
                <a:gd name="T20" fmla="*/ 1 w 18"/>
                <a:gd name="T21" fmla="*/ 23 h 32"/>
                <a:gd name="T22" fmla="*/ 0 w 18"/>
                <a:gd name="T23" fmla="*/ 20 h 32"/>
                <a:gd name="T24" fmla="*/ 0 w 18"/>
                <a:gd name="T25" fmla="*/ 17 h 32"/>
                <a:gd name="T26" fmla="*/ 1 w 18"/>
                <a:gd name="T27" fmla="*/ 10 h 32"/>
                <a:gd name="T28" fmla="*/ 4 w 18"/>
                <a:gd name="T29" fmla="*/ 5 h 32"/>
                <a:gd name="T30" fmla="*/ 6 w 18"/>
                <a:gd name="T31" fmla="*/ 2 h 32"/>
                <a:gd name="T32" fmla="*/ 11 w 18"/>
                <a:gd name="T33" fmla="*/ 0 h 32"/>
                <a:gd name="T34" fmla="*/ 9 w 18"/>
                <a:gd name="T35" fmla="*/ 4 h 32"/>
                <a:gd name="T36" fmla="*/ 9 w 18"/>
                <a:gd name="T37" fmla="*/ 8 h 32"/>
                <a:gd name="T38" fmla="*/ 12 w 18"/>
                <a:gd name="T39" fmla="*/ 13 h 32"/>
                <a:gd name="T40" fmla="*/ 14 w 18"/>
                <a:gd name="T41" fmla="*/ 16 h 32"/>
                <a:gd name="T42" fmla="*/ 16 w 18"/>
                <a:gd name="T43"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2">
                  <a:moveTo>
                    <a:pt x="16" y="18"/>
                  </a:moveTo>
                  <a:cubicBezTo>
                    <a:pt x="16" y="18"/>
                    <a:pt x="18" y="19"/>
                    <a:pt x="17" y="20"/>
                  </a:cubicBezTo>
                  <a:cubicBezTo>
                    <a:pt x="17" y="21"/>
                    <a:pt x="17" y="23"/>
                    <a:pt x="17" y="23"/>
                  </a:cubicBezTo>
                  <a:cubicBezTo>
                    <a:pt x="17" y="23"/>
                    <a:pt x="15" y="25"/>
                    <a:pt x="15" y="25"/>
                  </a:cubicBezTo>
                  <a:cubicBezTo>
                    <a:pt x="14" y="26"/>
                    <a:pt x="15" y="31"/>
                    <a:pt x="15" y="31"/>
                  </a:cubicBezTo>
                  <a:cubicBezTo>
                    <a:pt x="14" y="30"/>
                    <a:pt x="14" y="30"/>
                    <a:pt x="13" y="30"/>
                  </a:cubicBezTo>
                  <a:cubicBezTo>
                    <a:pt x="11" y="29"/>
                    <a:pt x="6" y="30"/>
                    <a:pt x="6" y="30"/>
                  </a:cubicBezTo>
                  <a:cubicBezTo>
                    <a:pt x="2" y="29"/>
                    <a:pt x="2" y="29"/>
                    <a:pt x="2" y="29"/>
                  </a:cubicBezTo>
                  <a:cubicBezTo>
                    <a:pt x="2" y="29"/>
                    <a:pt x="2" y="32"/>
                    <a:pt x="1" y="29"/>
                  </a:cubicBezTo>
                  <a:cubicBezTo>
                    <a:pt x="1" y="27"/>
                    <a:pt x="1" y="25"/>
                    <a:pt x="0" y="25"/>
                  </a:cubicBezTo>
                  <a:cubicBezTo>
                    <a:pt x="1" y="23"/>
                    <a:pt x="1" y="23"/>
                    <a:pt x="1" y="23"/>
                  </a:cubicBezTo>
                  <a:cubicBezTo>
                    <a:pt x="1" y="23"/>
                    <a:pt x="1" y="21"/>
                    <a:pt x="0" y="20"/>
                  </a:cubicBezTo>
                  <a:cubicBezTo>
                    <a:pt x="0" y="19"/>
                    <a:pt x="0" y="17"/>
                    <a:pt x="0" y="17"/>
                  </a:cubicBezTo>
                  <a:cubicBezTo>
                    <a:pt x="0" y="17"/>
                    <a:pt x="0" y="17"/>
                    <a:pt x="1" y="10"/>
                  </a:cubicBezTo>
                  <a:cubicBezTo>
                    <a:pt x="2" y="3"/>
                    <a:pt x="3" y="6"/>
                    <a:pt x="4" y="5"/>
                  </a:cubicBezTo>
                  <a:cubicBezTo>
                    <a:pt x="4" y="3"/>
                    <a:pt x="5" y="2"/>
                    <a:pt x="6" y="2"/>
                  </a:cubicBezTo>
                  <a:cubicBezTo>
                    <a:pt x="7" y="2"/>
                    <a:pt x="9" y="1"/>
                    <a:pt x="11" y="0"/>
                  </a:cubicBezTo>
                  <a:cubicBezTo>
                    <a:pt x="11" y="0"/>
                    <a:pt x="9" y="1"/>
                    <a:pt x="9" y="4"/>
                  </a:cubicBezTo>
                  <a:cubicBezTo>
                    <a:pt x="10" y="7"/>
                    <a:pt x="9" y="7"/>
                    <a:pt x="9" y="8"/>
                  </a:cubicBezTo>
                  <a:cubicBezTo>
                    <a:pt x="9" y="9"/>
                    <a:pt x="11" y="12"/>
                    <a:pt x="12" y="13"/>
                  </a:cubicBezTo>
                  <a:cubicBezTo>
                    <a:pt x="12" y="14"/>
                    <a:pt x="13" y="15"/>
                    <a:pt x="14" y="16"/>
                  </a:cubicBezTo>
                  <a:cubicBezTo>
                    <a:pt x="15" y="17"/>
                    <a:pt x="16" y="18"/>
                    <a:pt x="16" y="18"/>
                  </a:cubicBezTo>
                  <a:close/>
                </a:path>
              </a:pathLst>
            </a:custGeom>
            <a:solidFill>
              <a:schemeClr val="bg1">
                <a:alpha val="30196"/>
              </a:schemeClr>
            </a:solidFill>
            <a:ln w="25400">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sp>
          <p:nvSpPr>
            <p:cNvPr id="23" name="Freeform 616">
              <a:extLst>
                <a:ext uri="{FF2B5EF4-FFF2-40B4-BE49-F238E27FC236}">
                  <a16:creationId xmlns:a16="http://schemas.microsoft.com/office/drawing/2014/main" id="{F9DBFF5B-B37C-7C4E-858D-7F2AE7576A87}"/>
                </a:ext>
              </a:extLst>
            </p:cNvPr>
            <p:cNvSpPr>
              <a:spLocks/>
            </p:cNvSpPr>
            <p:nvPr/>
          </p:nvSpPr>
          <p:spPr bwMode="auto">
            <a:xfrm>
              <a:off x="5704631" y="2287044"/>
              <a:ext cx="1392008" cy="1225989"/>
            </a:xfrm>
            <a:custGeom>
              <a:avLst/>
              <a:gdLst>
                <a:gd name="T0" fmla="*/ 92 w 92"/>
                <a:gd name="T1" fmla="*/ 51 h 81"/>
                <a:gd name="T2" fmla="*/ 87 w 92"/>
                <a:gd name="T3" fmla="*/ 54 h 81"/>
                <a:gd name="T4" fmla="*/ 81 w 92"/>
                <a:gd name="T5" fmla="*/ 56 h 81"/>
                <a:gd name="T6" fmla="*/ 76 w 92"/>
                <a:gd name="T7" fmla="*/ 64 h 81"/>
                <a:gd name="T8" fmla="*/ 75 w 92"/>
                <a:gd name="T9" fmla="*/ 74 h 81"/>
                <a:gd name="T10" fmla="*/ 75 w 92"/>
                <a:gd name="T11" fmla="*/ 79 h 81"/>
                <a:gd name="T12" fmla="*/ 66 w 92"/>
                <a:gd name="T13" fmla="*/ 79 h 81"/>
                <a:gd name="T14" fmla="*/ 63 w 92"/>
                <a:gd name="T15" fmla="*/ 77 h 81"/>
                <a:gd name="T16" fmla="*/ 59 w 92"/>
                <a:gd name="T17" fmla="*/ 71 h 81"/>
                <a:gd name="T18" fmla="*/ 53 w 92"/>
                <a:gd name="T19" fmla="*/ 66 h 81"/>
                <a:gd name="T20" fmla="*/ 52 w 92"/>
                <a:gd name="T21" fmla="*/ 62 h 81"/>
                <a:gd name="T22" fmla="*/ 54 w 92"/>
                <a:gd name="T23" fmla="*/ 54 h 81"/>
                <a:gd name="T24" fmla="*/ 50 w 92"/>
                <a:gd name="T25" fmla="*/ 53 h 81"/>
                <a:gd name="T26" fmla="*/ 45 w 92"/>
                <a:gd name="T27" fmla="*/ 59 h 81"/>
                <a:gd name="T28" fmla="*/ 35 w 92"/>
                <a:gd name="T29" fmla="*/ 57 h 81"/>
                <a:gd name="T30" fmla="*/ 36 w 92"/>
                <a:gd name="T31" fmla="*/ 51 h 81"/>
                <a:gd name="T32" fmla="*/ 37 w 92"/>
                <a:gd name="T33" fmla="*/ 46 h 81"/>
                <a:gd name="T34" fmla="*/ 32 w 92"/>
                <a:gd name="T35" fmla="*/ 42 h 81"/>
                <a:gd name="T36" fmla="*/ 27 w 92"/>
                <a:gd name="T37" fmla="*/ 38 h 81"/>
                <a:gd name="T38" fmla="*/ 23 w 92"/>
                <a:gd name="T39" fmla="*/ 32 h 81"/>
                <a:gd name="T40" fmla="*/ 15 w 92"/>
                <a:gd name="T41" fmla="*/ 33 h 81"/>
                <a:gd name="T42" fmla="*/ 15 w 92"/>
                <a:gd name="T43" fmla="*/ 22 h 81"/>
                <a:gd name="T44" fmla="*/ 7 w 92"/>
                <a:gd name="T45" fmla="*/ 22 h 81"/>
                <a:gd name="T46" fmla="*/ 4 w 92"/>
                <a:gd name="T47" fmla="*/ 17 h 81"/>
                <a:gd name="T48" fmla="*/ 3 w 92"/>
                <a:gd name="T49" fmla="*/ 11 h 81"/>
                <a:gd name="T50" fmla="*/ 7 w 92"/>
                <a:gd name="T51" fmla="*/ 6 h 81"/>
                <a:gd name="T52" fmla="*/ 23 w 92"/>
                <a:gd name="T53" fmla="*/ 0 h 81"/>
                <a:gd name="T54" fmla="*/ 31 w 92"/>
                <a:gd name="T55" fmla="*/ 5 h 81"/>
                <a:gd name="T56" fmla="*/ 39 w 92"/>
                <a:gd name="T57" fmla="*/ 7 h 81"/>
                <a:gd name="T58" fmla="*/ 52 w 92"/>
                <a:gd name="T59" fmla="*/ 3 h 81"/>
                <a:gd name="T60" fmla="*/ 60 w 92"/>
                <a:gd name="T61" fmla="*/ 3 h 81"/>
                <a:gd name="T62" fmla="*/ 68 w 92"/>
                <a:gd name="T63" fmla="*/ 10 h 81"/>
                <a:gd name="T64" fmla="*/ 77 w 92"/>
                <a:gd name="T65" fmla="*/ 13 h 81"/>
                <a:gd name="T66" fmla="*/ 80 w 92"/>
                <a:gd name="T67" fmla="*/ 28 h 81"/>
                <a:gd name="T68" fmla="*/ 83 w 92"/>
                <a:gd name="T69" fmla="*/ 32 h 81"/>
                <a:gd name="T70" fmla="*/ 86 w 92"/>
                <a:gd name="T7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1">
                  <a:moveTo>
                    <a:pt x="86" y="41"/>
                  </a:moveTo>
                  <a:cubicBezTo>
                    <a:pt x="87" y="42"/>
                    <a:pt x="92" y="51"/>
                    <a:pt x="92" y="51"/>
                  </a:cubicBezTo>
                  <a:cubicBezTo>
                    <a:pt x="91" y="52"/>
                    <a:pt x="89" y="53"/>
                    <a:pt x="87" y="54"/>
                  </a:cubicBezTo>
                  <a:cubicBezTo>
                    <a:pt x="87" y="54"/>
                    <a:pt x="87" y="54"/>
                    <a:pt x="87" y="54"/>
                  </a:cubicBezTo>
                  <a:cubicBezTo>
                    <a:pt x="87" y="54"/>
                    <a:pt x="87" y="54"/>
                    <a:pt x="86" y="54"/>
                  </a:cubicBezTo>
                  <a:cubicBezTo>
                    <a:pt x="84" y="55"/>
                    <a:pt x="82" y="56"/>
                    <a:pt x="81" y="56"/>
                  </a:cubicBezTo>
                  <a:cubicBezTo>
                    <a:pt x="80" y="56"/>
                    <a:pt x="79" y="57"/>
                    <a:pt x="79" y="59"/>
                  </a:cubicBezTo>
                  <a:cubicBezTo>
                    <a:pt x="78" y="60"/>
                    <a:pt x="77" y="57"/>
                    <a:pt x="76" y="64"/>
                  </a:cubicBezTo>
                  <a:cubicBezTo>
                    <a:pt x="75" y="71"/>
                    <a:pt x="75" y="71"/>
                    <a:pt x="75" y="71"/>
                  </a:cubicBezTo>
                  <a:cubicBezTo>
                    <a:pt x="75" y="71"/>
                    <a:pt x="75" y="73"/>
                    <a:pt x="75" y="74"/>
                  </a:cubicBezTo>
                  <a:cubicBezTo>
                    <a:pt x="76" y="75"/>
                    <a:pt x="76" y="77"/>
                    <a:pt x="76" y="77"/>
                  </a:cubicBezTo>
                  <a:cubicBezTo>
                    <a:pt x="75" y="79"/>
                    <a:pt x="75" y="79"/>
                    <a:pt x="75" y="79"/>
                  </a:cubicBezTo>
                  <a:cubicBezTo>
                    <a:pt x="75" y="79"/>
                    <a:pt x="74" y="79"/>
                    <a:pt x="71" y="79"/>
                  </a:cubicBezTo>
                  <a:cubicBezTo>
                    <a:pt x="68" y="79"/>
                    <a:pt x="68" y="79"/>
                    <a:pt x="66" y="79"/>
                  </a:cubicBezTo>
                  <a:cubicBezTo>
                    <a:pt x="64" y="80"/>
                    <a:pt x="63" y="81"/>
                    <a:pt x="63" y="80"/>
                  </a:cubicBezTo>
                  <a:cubicBezTo>
                    <a:pt x="62" y="79"/>
                    <a:pt x="62" y="77"/>
                    <a:pt x="63" y="77"/>
                  </a:cubicBezTo>
                  <a:cubicBezTo>
                    <a:pt x="63" y="76"/>
                    <a:pt x="66" y="76"/>
                    <a:pt x="63" y="74"/>
                  </a:cubicBezTo>
                  <a:cubicBezTo>
                    <a:pt x="60" y="72"/>
                    <a:pt x="60" y="72"/>
                    <a:pt x="59" y="71"/>
                  </a:cubicBezTo>
                  <a:cubicBezTo>
                    <a:pt x="59" y="71"/>
                    <a:pt x="60" y="71"/>
                    <a:pt x="57" y="69"/>
                  </a:cubicBezTo>
                  <a:cubicBezTo>
                    <a:pt x="54" y="67"/>
                    <a:pt x="54" y="67"/>
                    <a:pt x="53" y="66"/>
                  </a:cubicBezTo>
                  <a:cubicBezTo>
                    <a:pt x="53" y="66"/>
                    <a:pt x="51" y="68"/>
                    <a:pt x="51" y="66"/>
                  </a:cubicBezTo>
                  <a:cubicBezTo>
                    <a:pt x="51" y="63"/>
                    <a:pt x="51" y="64"/>
                    <a:pt x="52" y="62"/>
                  </a:cubicBezTo>
                  <a:cubicBezTo>
                    <a:pt x="53" y="60"/>
                    <a:pt x="52" y="58"/>
                    <a:pt x="53" y="57"/>
                  </a:cubicBezTo>
                  <a:cubicBezTo>
                    <a:pt x="54" y="55"/>
                    <a:pt x="54" y="55"/>
                    <a:pt x="54" y="54"/>
                  </a:cubicBezTo>
                  <a:cubicBezTo>
                    <a:pt x="55" y="52"/>
                    <a:pt x="55" y="51"/>
                    <a:pt x="54" y="51"/>
                  </a:cubicBezTo>
                  <a:cubicBezTo>
                    <a:pt x="53" y="51"/>
                    <a:pt x="53" y="50"/>
                    <a:pt x="50" y="53"/>
                  </a:cubicBezTo>
                  <a:cubicBezTo>
                    <a:pt x="48" y="56"/>
                    <a:pt x="47" y="57"/>
                    <a:pt x="46" y="58"/>
                  </a:cubicBezTo>
                  <a:cubicBezTo>
                    <a:pt x="45" y="59"/>
                    <a:pt x="49" y="59"/>
                    <a:pt x="45" y="59"/>
                  </a:cubicBezTo>
                  <a:cubicBezTo>
                    <a:pt x="42" y="59"/>
                    <a:pt x="44" y="59"/>
                    <a:pt x="42" y="59"/>
                  </a:cubicBezTo>
                  <a:cubicBezTo>
                    <a:pt x="41" y="59"/>
                    <a:pt x="35" y="58"/>
                    <a:pt x="35" y="57"/>
                  </a:cubicBezTo>
                  <a:cubicBezTo>
                    <a:pt x="35" y="57"/>
                    <a:pt x="35" y="53"/>
                    <a:pt x="35" y="53"/>
                  </a:cubicBezTo>
                  <a:cubicBezTo>
                    <a:pt x="35" y="53"/>
                    <a:pt x="35" y="52"/>
                    <a:pt x="36" y="51"/>
                  </a:cubicBezTo>
                  <a:cubicBezTo>
                    <a:pt x="37" y="50"/>
                    <a:pt x="37" y="50"/>
                    <a:pt x="37" y="49"/>
                  </a:cubicBezTo>
                  <a:cubicBezTo>
                    <a:pt x="37" y="47"/>
                    <a:pt x="38" y="48"/>
                    <a:pt x="37" y="46"/>
                  </a:cubicBezTo>
                  <a:cubicBezTo>
                    <a:pt x="37" y="44"/>
                    <a:pt x="38" y="42"/>
                    <a:pt x="36" y="42"/>
                  </a:cubicBezTo>
                  <a:cubicBezTo>
                    <a:pt x="34" y="42"/>
                    <a:pt x="32" y="42"/>
                    <a:pt x="32" y="42"/>
                  </a:cubicBezTo>
                  <a:cubicBezTo>
                    <a:pt x="32" y="42"/>
                    <a:pt x="32" y="42"/>
                    <a:pt x="30" y="42"/>
                  </a:cubicBezTo>
                  <a:cubicBezTo>
                    <a:pt x="29" y="41"/>
                    <a:pt x="27" y="41"/>
                    <a:pt x="27" y="38"/>
                  </a:cubicBezTo>
                  <a:cubicBezTo>
                    <a:pt x="27" y="36"/>
                    <a:pt x="27" y="35"/>
                    <a:pt x="26" y="35"/>
                  </a:cubicBezTo>
                  <a:cubicBezTo>
                    <a:pt x="25" y="34"/>
                    <a:pt x="26" y="31"/>
                    <a:pt x="23" y="32"/>
                  </a:cubicBezTo>
                  <a:cubicBezTo>
                    <a:pt x="19" y="33"/>
                    <a:pt x="18" y="35"/>
                    <a:pt x="17" y="35"/>
                  </a:cubicBezTo>
                  <a:cubicBezTo>
                    <a:pt x="15" y="35"/>
                    <a:pt x="14" y="36"/>
                    <a:pt x="15" y="33"/>
                  </a:cubicBezTo>
                  <a:cubicBezTo>
                    <a:pt x="16" y="30"/>
                    <a:pt x="15" y="30"/>
                    <a:pt x="15" y="27"/>
                  </a:cubicBezTo>
                  <a:cubicBezTo>
                    <a:pt x="15" y="25"/>
                    <a:pt x="16" y="24"/>
                    <a:pt x="15" y="22"/>
                  </a:cubicBezTo>
                  <a:cubicBezTo>
                    <a:pt x="13" y="21"/>
                    <a:pt x="13" y="19"/>
                    <a:pt x="10" y="20"/>
                  </a:cubicBezTo>
                  <a:cubicBezTo>
                    <a:pt x="8" y="21"/>
                    <a:pt x="7" y="21"/>
                    <a:pt x="7" y="22"/>
                  </a:cubicBezTo>
                  <a:cubicBezTo>
                    <a:pt x="6" y="22"/>
                    <a:pt x="5" y="20"/>
                    <a:pt x="5" y="20"/>
                  </a:cubicBezTo>
                  <a:cubicBezTo>
                    <a:pt x="5" y="19"/>
                    <a:pt x="4" y="21"/>
                    <a:pt x="4" y="17"/>
                  </a:cubicBezTo>
                  <a:cubicBezTo>
                    <a:pt x="5" y="14"/>
                    <a:pt x="4" y="11"/>
                    <a:pt x="4" y="11"/>
                  </a:cubicBezTo>
                  <a:cubicBezTo>
                    <a:pt x="3" y="11"/>
                    <a:pt x="3" y="11"/>
                    <a:pt x="3" y="11"/>
                  </a:cubicBezTo>
                  <a:cubicBezTo>
                    <a:pt x="0" y="10"/>
                    <a:pt x="0" y="10"/>
                    <a:pt x="0" y="10"/>
                  </a:cubicBezTo>
                  <a:cubicBezTo>
                    <a:pt x="0" y="10"/>
                    <a:pt x="5" y="6"/>
                    <a:pt x="7" y="6"/>
                  </a:cubicBezTo>
                  <a:cubicBezTo>
                    <a:pt x="9" y="6"/>
                    <a:pt x="15" y="3"/>
                    <a:pt x="16" y="2"/>
                  </a:cubicBezTo>
                  <a:cubicBezTo>
                    <a:pt x="17" y="2"/>
                    <a:pt x="23" y="0"/>
                    <a:pt x="23" y="0"/>
                  </a:cubicBezTo>
                  <a:cubicBezTo>
                    <a:pt x="26" y="2"/>
                    <a:pt x="26" y="2"/>
                    <a:pt x="26" y="2"/>
                  </a:cubicBezTo>
                  <a:cubicBezTo>
                    <a:pt x="31" y="5"/>
                    <a:pt x="31" y="5"/>
                    <a:pt x="31" y="5"/>
                  </a:cubicBezTo>
                  <a:cubicBezTo>
                    <a:pt x="31" y="5"/>
                    <a:pt x="34" y="3"/>
                    <a:pt x="35" y="5"/>
                  </a:cubicBezTo>
                  <a:cubicBezTo>
                    <a:pt x="36" y="7"/>
                    <a:pt x="37" y="7"/>
                    <a:pt x="39" y="7"/>
                  </a:cubicBezTo>
                  <a:cubicBezTo>
                    <a:pt x="41" y="7"/>
                    <a:pt x="50" y="7"/>
                    <a:pt x="50" y="7"/>
                  </a:cubicBezTo>
                  <a:cubicBezTo>
                    <a:pt x="52" y="3"/>
                    <a:pt x="52" y="3"/>
                    <a:pt x="52" y="3"/>
                  </a:cubicBezTo>
                  <a:cubicBezTo>
                    <a:pt x="52" y="3"/>
                    <a:pt x="50" y="2"/>
                    <a:pt x="52" y="2"/>
                  </a:cubicBezTo>
                  <a:cubicBezTo>
                    <a:pt x="54" y="2"/>
                    <a:pt x="59" y="2"/>
                    <a:pt x="60" y="3"/>
                  </a:cubicBezTo>
                  <a:cubicBezTo>
                    <a:pt x="61" y="4"/>
                    <a:pt x="65" y="6"/>
                    <a:pt x="66" y="7"/>
                  </a:cubicBezTo>
                  <a:cubicBezTo>
                    <a:pt x="66" y="8"/>
                    <a:pt x="68" y="10"/>
                    <a:pt x="68" y="10"/>
                  </a:cubicBezTo>
                  <a:cubicBezTo>
                    <a:pt x="74" y="10"/>
                    <a:pt x="74" y="10"/>
                    <a:pt x="74" y="10"/>
                  </a:cubicBezTo>
                  <a:cubicBezTo>
                    <a:pt x="74" y="10"/>
                    <a:pt x="77" y="9"/>
                    <a:pt x="77" y="13"/>
                  </a:cubicBezTo>
                  <a:cubicBezTo>
                    <a:pt x="78" y="16"/>
                    <a:pt x="80" y="15"/>
                    <a:pt x="80" y="19"/>
                  </a:cubicBezTo>
                  <a:cubicBezTo>
                    <a:pt x="80" y="23"/>
                    <a:pt x="81" y="27"/>
                    <a:pt x="80" y="28"/>
                  </a:cubicBezTo>
                  <a:cubicBezTo>
                    <a:pt x="78" y="29"/>
                    <a:pt x="78" y="32"/>
                    <a:pt x="78" y="32"/>
                  </a:cubicBezTo>
                  <a:cubicBezTo>
                    <a:pt x="78" y="32"/>
                    <a:pt x="83" y="30"/>
                    <a:pt x="83" y="32"/>
                  </a:cubicBezTo>
                  <a:cubicBezTo>
                    <a:pt x="84" y="34"/>
                    <a:pt x="86" y="36"/>
                    <a:pt x="86" y="37"/>
                  </a:cubicBezTo>
                  <a:cubicBezTo>
                    <a:pt x="86" y="37"/>
                    <a:pt x="86" y="38"/>
                    <a:pt x="86" y="38"/>
                  </a:cubicBezTo>
                  <a:cubicBezTo>
                    <a:pt x="86" y="40"/>
                    <a:pt x="85" y="40"/>
                    <a:pt x="86" y="41"/>
                  </a:cubicBezTo>
                  <a:close/>
                </a:path>
              </a:pathLst>
            </a:custGeom>
            <a:solidFill>
              <a:schemeClr val="bg1">
                <a:alpha val="30196"/>
              </a:schemeClr>
            </a:solidFill>
            <a:ln w="25400">
              <a:solidFill>
                <a:srgbClr val="000000"/>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a:ln>
                  <a:noFill/>
                </a:ln>
                <a:solidFill>
                  <a:srgbClr val="343C49"/>
                </a:solidFill>
                <a:effectLst/>
                <a:uLnTx/>
                <a:uFillTx/>
                <a:latin typeface="Arial" panose="020B0604020202020204"/>
                <a:ea typeface="+mn-ea"/>
                <a:cs typeface="+mn-cs"/>
              </a:endParaRPr>
            </a:p>
          </p:txBody>
        </p:sp>
      </p:grpSp>
      <p:sp>
        <p:nvSpPr>
          <p:cNvPr id="24" name="Verbindungsstelle 63">
            <a:extLst>
              <a:ext uri="{FF2B5EF4-FFF2-40B4-BE49-F238E27FC236}">
                <a16:creationId xmlns:a16="http://schemas.microsoft.com/office/drawing/2014/main" id="{9FFBC8B2-4050-E748-81CA-2094D35D6765}"/>
              </a:ext>
            </a:extLst>
          </p:cNvPr>
          <p:cNvSpPr/>
          <p:nvPr/>
        </p:nvSpPr>
        <p:spPr>
          <a:xfrm>
            <a:off x="7819251" y="4658184"/>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25" name="Verbindungsstelle 70">
            <a:extLst>
              <a:ext uri="{FF2B5EF4-FFF2-40B4-BE49-F238E27FC236}">
                <a16:creationId xmlns:a16="http://schemas.microsoft.com/office/drawing/2014/main" id="{B5E67232-8AD7-0348-802E-F438D06CAEBD}"/>
              </a:ext>
            </a:extLst>
          </p:cNvPr>
          <p:cNvSpPr/>
          <p:nvPr/>
        </p:nvSpPr>
        <p:spPr>
          <a:xfrm>
            <a:off x="10617302" y="476533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26" name="Textfeld 26">
            <a:extLst>
              <a:ext uri="{FF2B5EF4-FFF2-40B4-BE49-F238E27FC236}">
                <a16:creationId xmlns:a16="http://schemas.microsoft.com/office/drawing/2014/main" id="{B0ED0466-BC23-9F4C-81DD-F5EB48384F7B}"/>
              </a:ext>
            </a:extLst>
          </p:cNvPr>
          <p:cNvSpPr txBox="1"/>
          <p:nvPr/>
        </p:nvSpPr>
        <p:spPr>
          <a:xfrm>
            <a:off x="8697815" y="4677585"/>
            <a:ext cx="1042401"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München</a:t>
            </a:r>
          </a:p>
        </p:txBody>
      </p:sp>
      <p:sp>
        <p:nvSpPr>
          <p:cNvPr id="27" name="Textfeld 27">
            <a:extLst>
              <a:ext uri="{FF2B5EF4-FFF2-40B4-BE49-F238E27FC236}">
                <a16:creationId xmlns:a16="http://schemas.microsoft.com/office/drawing/2014/main" id="{350E37BC-5C9B-DC49-82F1-81E0BC0C31CF}"/>
              </a:ext>
            </a:extLst>
          </p:cNvPr>
          <p:cNvSpPr txBox="1"/>
          <p:nvPr/>
        </p:nvSpPr>
        <p:spPr>
          <a:xfrm>
            <a:off x="7751745" y="4787555"/>
            <a:ext cx="119123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Stuttgart</a:t>
            </a:r>
          </a:p>
        </p:txBody>
      </p:sp>
      <p:sp>
        <p:nvSpPr>
          <p:cNvPr id="28" name="Textfeld 28">
            <a:extLst>
              <a:ext uri="{FF2B5EF4-FFF2-40B4-BE49-F238E27FC236}">
                <a16:creationId xmlns:a16="http://schemas.microsoft.com/office/drawing/2014/main" id="{5F7D40AD-ECB2-0441-B126-CF01942BCD62}"/>
              </a:ext>
            </a:extLst>
          </p:cNvPr>
          <p:cNvSpPr txBox="1"/>
          <p:nvPr/>
        </p:nvSpPr>
        <p:spPr>
          <a:xfrm>
            <a:off x="7958161" y="3595759"/>
            <a:ext cx="1598744"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Frankfurt/Main</a:t>
            </a:r>
          </a:p>
        </p:txBody>
      </p:sp>
      <p:sp>
        <p:nvSpPr>
          <p:cNvPr id="29" name="Textfeld 29">
            <a:extLst>
              <a:ext uri="{FF2B5EF4-FFF2-40B4-BE49-F238E27FC236}">
                <a16:creationId xmlns:a16="http://schemas.microsoft.com/office/drawing/2014/main" id="{CE27491D-2992-0B4E-BE32-2ED0BE15F3B0}"/>
              </a:ext>
            </a:extLst>
          </p:cNvPr>
          <p:cNvSpPr txBox="1"/>
          <p:nvPr/>
        </p:nvSpPr>
        <p:spPr>
          <a:xfrm>
            <a:off x="8010786" y="4343319"/>
            <a:ext cx="1005425"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Karlsruhe</a:t>
            </a:r>
            <a:endParaRPr kumimoji="0" lang="en-US" sz="1100" b="0" i="0" u="none" strike="noStrike" kern="1200" cap="none" spc="0" normalizeH="0" baseline="0">
              <a:ln>
                <a:noFill/>
              </a:ln>
              <a:solidFill>
                <a:schemeClr val="bg1"/>
              </a:solidFill>
              <a:effectLst/>
              <a:uLnTx/>
              <a:uFillTx/>
              <a:ea typeface="+mn-ea"/>
              <a:cs typeface="+mn-cs"/>
            </a:endParaRPr>
          </a:p>
        </p:txBody>
      </p:sp>
      <p:sp>
        <p:nvSpPr>
          <p:cNvPr id="30" name="Textfeld 30">
            <a:extLst>
              <a:ext uri="{FF2B5EF4-FFF2-40B4-BE49-F238E27FC236}">
                <a16:creationId xmlns:a16="http://schemas.microsoft.com/office/drawing/2014/main" id="{27108DCD-3CE8-9B4F-B033-507663065FAB}"/>
              </a:ext>
            </a:extLst>
          </p:cNvPr>
          <p:cNvSpPr txBox="1"/>
          <p:nvPr/>
        </p:nvSpPr>
        <p:spPr>
          <a:xfrm>
            <a:off x="7484951" y="3901819"/>
            <a:ext cx="1133194"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Mannheim</a:t>
            </a:r>
          </a:p>
        </p:txBody>
      </p:sp>
      <p:sp>
        <p:nvSpPr>
          <p:cNvPr id="31" name="Textfeld 31">
            <a:extLst>
              <a:ext uri="{FF2B5EF4-FFF2-40B4-BE49-F238E27FC236}">
                <a16:creationId xmlns:a16="http://schemas.microsoft.com/office/drawing/2014/main" id="{DE954172-188F-6748-BD43-E358817920CC}"/>
              </a:ext>
            </a:extLst>
          </p:cNvPr>
          <p:cNvSpPr txBox="1"/>
          <p:nvPr/>
        </p:nvSpPr>
        <p:spPr>
          <a:xfrm>
            <a:off x="7407468" y="5397372"/>
            <a:ext cx="746250"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Zürich</a:t>
            </a:r>
          </a:p>
        </p:txBody>
      </p:sp>
      <p:sp>
        <p:nvSpPr>
          <p:cNvPr id="32" name="Textfeld 41">
            <a:extLst>
              <a:ext uri="{FF2B5EF4-FFF2-40B4-BE49-F238E27FC236}">
                <a16:creationId xmlns:a16="http://schemas.microsoft.com/office/drawing/2014/main" id="{E7D8BFDE-FA6B-8B4E-82D7-CB8F99005B35}"/>
              </a:ext>
            </a:extLst>
          </p:cNvPr>
          <p:cNvSpPr txBox="1"/>
          <p:nvPr/>
        </p:nvSpPr>
        <p:spPr>
          <a:xfrm>
            <a:off x="8324618" y="3931659"/>
            <a:ext cx="1092103"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err="1">
                <a:ln>
                  <a:noFill/>
                </a:ln>
                <a:solidFill>
                  <a:schemeClr val="bg1"/>
                </a:solidFill>
                <a:effectLst/>
                <a:uLnTx/>
                <a:uFillTx/>
                <a:ea typeface="+mn-ea"/>
                <a:cs typeface="+mn-cs"/>
              </a:rPr>
              <a:t>Nürnberg</a:t>
            </a:r>
            <a:endParaRPr kumimoji="0" lang="en-US" sz="1200" b="0" i="0" u="none" strike="noStrike" kern="1200" cap="none" spc="0" normalizeH="0" baseline="0">
              <a:ln>
                <a:noFill/>
              </a:ln>
              <a:solidFill>
                <a:schemeClr val="bg1"/>
              </a:solidFill>
              <a:effectLst/>
              <a:uLnTx/>
              <a:uFillTx/>
              <a:ea typeface="+mn-ea"/>
              <a:cs typeface="+mn-cs"/>
            </a:endParaRPr>
          </a:p>
        </p:txBody>
      </p:sp>
      <p:sp>
        <p:nvSpPr>
          <p:cNvPr id="33" name="Textfeld 48">
            <a:extLst>
              <a:ext uri="{FF2B5EF4-FFF2-40B4-BE49-F238E27FC236}">
                <a16:creationId xmlns:a16="http://schemas.microsoft.com/office/drawing/2014/main" id="{2710E355-FDD9-FE42-94B8-26E6EE22A135}"/>
              </a:ext>
            </a:extLst>
          </p:cNvPr>
          <p:cNvSpPr txBox="1"/>
          <p:nvPr/>
        </p:nvSpPr>
        <p:spPr>
          <a:xfrm>
            <a:off x="10616389" y="4524383"/>
            <a:ext cx="108360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Bratislava</a:t>
            </a:r>
          </a:p>
        </p:txBody>
      </p:sp>
      <p:sp>
        <p:nvSpPr>
          <p:cNvPr id="34" name="Textfeld 24">
            <a:extLst>
              <a:ext uri="{FF2B5EF4-FFF2-40B4-BE49-F238E27FC236}">
                <a16:creationId xmlns:a16="http://schemas.microsoft.com/office/drawing/2014/main" id="{552CC4FC-7D2D-AE47-A368-538112FC52F3}"/>
              </a:ext>
            </a:extLst>
          </p:cNvPr>
          <p:cNvSpPr txBox="1"/>
          <p:nvPr/>
        </p:nvSpPr>
        <p:spPr>
          <a:xfrm>
            <a:off x="9017823" y="3032332"/>
            <a:ext cx="1127983"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Leipzig</a:t>
            </a:r>
          </a:p>
        </p:txBody>
      </p:sp>
      <p:sp>
        <p:nvSpPr>
          <p:cNvPr id="35" name="Textfeld 25">
            <a:extLst>
              <a:ext uri="{FF2B5EF4-FFF2-40B4-BE49-F238E27FC236}">
                <a16:creationId xmlns:a16="http://schemas.microsoft.com/office/drawing/2014/main" id="{3C0DEDFC-5788-864D-893A-748C66416B48}"/>
              </a:ext>
            </a:extLst>
          </p:cNvPr>
          <p:cNvSpPr txBox="1"/>
          <p:nvPr/>
        </p:nvSpPr>
        <p:spPr>
          <a:xfrm>
            <a:off x="7625588" y="2465317"/>
            <a:ext cx="1482251"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Braunschweig</a:t>
            </a:r>
          </a:p>
        </p:txBody>
      </p:sp>
      <p:sp>
        <p:nvSpPr>
          <p:cNvPr id="36" name="Textfeld 25">
            <a:extLst>
              <a:ext uri="{FF2B5EF4-FFF2-40B4-BE49-F238E27FC236}">
                <a16:creationId xmlns:a16="http://schemas.microsoft.com/office/drawing/2014/main" id="{D82BE39D-8B95-E64E-8C87-ECF71BD8FC4B}"/>
              </a:ext>
            </a:extLst>
          </p:cNvPr>
          <p:cNvSpPr txBox="1"/>
          <p:nvPr/>
        </p:nvSpPr>
        <p:spPr>
          <a:xfrm>
            <a:off x="9177825" y="2202562"/>
            <a:ext cx="906237"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Berlin</a:t>
            </a:r>
          </a:p>
        </p:txBody>
      </p:sp>
      <p:sp>
        <p:nvSpPr>
          <p:cNvPr id="37" name="Verbindungsstelle 18">
            <a:extLst>
              <a:ext uri="{FF2B5EF4-FFF2-40B4-BE49-F238E27FC236}">
                <a16:creationId xmlns:a16="http://schemas.microsoft.com/office/drawing/2014/main" id="{BC39609A-5A8C-7749-9C85-09F1DB5B25BA}"/>
              </a:ext>
            </a:extLst>
          </p:cNvPr>
          <p:cNvSpPr/>
          <p:nvPr/>
        </p:nvSpPr>
        <p:spPr>
          <a:xfrm>
            <a:off x="8658989" y="4939853"/>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38" name="Textfeld 27">
            <a:extLst>
              <a:ext uri="{FF2B5EF4-FFF2-40B4-BE49-F238E27FC236}">
                <a16:creationId xmlns:a16="http://schemas.microsoft.com/office/drawing/2014/main" id="{D432CBD5-70A5-A94F-A31A-23A2DFD5B1B5}"/>
              </a:ext>
            </a:extLst>
          </p:cNvPr>
          <p:cNvSpPr txBox="1"/>
          <p:nvPr/>
        </p:nvSpPr>
        <p:spPr>
          <a:xfrm>
            <a:off x="7461312" y="3240066"/>
            <a:ext cx="1445548"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ea typeface="+mn-ea"/>
                <a:cs typeface="+mn-cs"/>
              </a:rPr>
              <a:t>Düsseldorf</a:t>
            </a:r>
            <a:endParaRPr kumimoji="0" lang="en-US" sz="1400" b="0" i="0" u="none" strike="noStrike" kern="1200" cap="none" spc="0" normalizeH="0" baseline="0">
              <a:ln>
                <a:noFill/>
              </a:ln>
              <a:solidFill>
                <a:schemeClr val="bg1"/>
              </a:solidFill>
              <a:effectLst/>
              <a:uLnTx/>
              <a:uFillTx/>
              <a:ea typeface="+mn-ea"/>
              <a:cs typeface="+mn-cs"/>
            </a:endParaRPr>
          </a:p>
        </p:txBody>
      </p:sp>
      <p:sp>
        <p:nvSpPr>
          <p:cNvPr id="39" name="Verbindungsstelle 67">
            <a:extLst>
              <a:ext uri="{FF2B5EF4-FFF2-40B4-BE49-F238E27FC236}">
                <a16:creationId xmlns:a16="http://schemas.microsoft.com/office/drawing/2014/main" id="{BD01A112-1C81-CE4C-9167-A3DD88EE174F}"/>
              </a:ext>
            </a:extLst>
          </p:cNvPr>
          <p:cNvSpPr/>
          <p:nvPr/>
        </p:nvSpPr>
        <p:spPr>
          <a:xfrm>
            <a:off x="8410399" y="2729373"/>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0" name="Verbindungsstelle 68">
            <a:extLst>
              <a:ext uri="{FF2B5EF4-FFF2-40B4-BE49-F238E27FC236}">
                <a16:creationId xmlns:a16="http://schemas.microsoft.com/office/drawing/2014/main" id="{B18DA62A-C5CF-024A-9D81-3FC5ED20DCE8}"/>
              </a:ext>
            </a:extLst>
          </p:cNvPr>
          <p:cNvSpPr/>
          <p:nvPr/>
        </p:nvSpPr>
        <p:spPr>
          <a:xfrm>
            <a:off x="9017823" y="327129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1" name="Verbindungsstelle 69">
            <a:extLst>
              <a:ext uri="{FF2B5EF4-FFF2-40B4-BE49-F238E27FC236}">
                <a16:creationId xmlns:a16="http://schemas.microsoft.com/office/drawing/2014/main" id="{553C6910-56BE-2049-ACC9-659227C4C1CA}"/>
              </a:ext>
            </a:extLst>
          </p:cNvPr>
          <p:cNvSpPr/>
          <p:nvPr/>
        </p:nvSpPr>
        <p:spPr>
          <a:xfrm>
            <a:off x="9422659" y="2468144"/>
            <a:ext cx="114272" cy="114272"/>
          </a:xfrm>
          <a:prstGeom prst="flowChartConnector">
            <a:avLst/>
          </a:prstGeom>
          <a:solidFill>
            <a:schemeClr val="accent2"/>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2" name="Verbindungsstelle 71">
            <a:extLst>
              <a:ext uri="{FF2B5EF4-FFF2-40B4-BE49-F238E27FC236}">
                <a16:creationId xmlns:a16="http://schemas.microsoft.com/office/drawing/2014/main" id="{2C0EDDDA-5CB8-E343-BDD7-498689FC83CA}"/>
              </a:ext>
            </a:extLst>
          </p:cNvPr>
          <p:cNvSpPr/>
          <p:nvPr/>
        </p:nvSpPr>
        <p:spPr>
          <a:xfrm>
            <a:off x="8495116" y="4179211"/>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43" name="Kreis: nicht ausgefüllt 3">
            <a:extLst>
              <a:ext uri="{FF2B5EF4-FFF2-40B4-BE49-F238E27FC236}">
                <a16:creationId xmlns:a16="http://schemas.microsoft.com/office/drawing/2014/main" id="{9E11CE6E-0F0E-5248-AEBF-ADD70DE83BD1}"/>
              </a:ext>
            </a:extLst>
          </p:cNvPr>
          <p:cNvSpPr/>
          <p:nvPr/>
        </p:nvSpPr>
        <p:spPr>
          <a:xfrm>
            <a:off x="8984959" y="323843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4" name="Kreis: nicht ausgefüllt 103">
            <a:extLst>
              <a:ext uri="{FF2B5EF4-FFF2-40B4-BE49-F238E27FC236}">
                <a16:creationId xmlns:a16="http://schemas.microsoft.com/office/drawing/2014/main" id="{C82A4C37-848A-9D4E-8755-F448F9DAA5E6}"/>
              </a:ext>
            </a:extLst>
          </p:cNvPr>
          <p:cNvSpPr/>
          <p:nvPr/>
        </p:nvSpPr>
        <p:spPr>
          <a:xfrm>
            <a:off x="9389795" y="2435280"/>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5" name="Kreis: nicht ausgefüllt 104">
            <a:extLst>
              <a:ext uri="{FF2B5EF4-FFF2-40B4-BE49-F238E27FC236}">
                <a16:creationId xmlns:a16="http://schemas.microsoft.com/office/drawing/2014/main" id="{7005827D-A4FB-2643-A4D3-E3F8F8E7919F}"/>
              </a:ext>
            </a:extLst>
          </p:cNvPr>
          <p:cNvSpPr/>
          <p:nvPr/>
        </p:nvSpPr>
        <p:spPr>
          <a:xfrm>
            <a:off x="8377535" y="2696509"/>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6" name="Kreis: nicht ausgefüllt 186">
            <a:extLst>
              <a:ext uri="{FF2B5EF4-FFF2-40B4-BE49-F238E27FC236}">
                <a16:creationId xmlns:a16="http://schemas.microsoft.com/office/drawing/2014/main" id="{B656917A-AA0D-2C4A-93F8-417EA783FE2B}"/>
              </a:ext>
            </a:extLst>
          </p:cNvPr>
          <p:cNvSpPr/>
          <p:nvPr/>
        </p:nvSpPr>
        <p:spPr>
          <a:xfrm>
            <a:off x="8462252" y="414634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7" name="Kreis: nicht ausgefüllt 187">
            <a:extLst>
              <a:ext uri="{FF2B5EF4-FFF2-40B4-BE49-F238E27FC236}">
                <a16:creationId xmlns:a16="http://schemas.microsoft.com/office/drawing/2014/main" id="{7DA86DDF-A228-6A43-83EE-263B74D73929}"/>
              </a:ext>
            </a:extLst>
          </p:cNvPr>
          <p:cNvSpPr/>
          <p:nvPr/>
        </p:nvSpPr>
        <p:spPr>
          <a:xfrm>
            <a:off x="7786387" y="4625320"/>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8" name="Kreis: nicht ausgefüllt 188">
            <a:extLst>
              <a:ext uri="{FF2B5EF4-FFF2-40B4-BE49-F238E27FC236}">
                <a16:creationId xmlns:a16="http://schemas.microsoft.com/office/drawing/2014/main" id="{A5ADBD0B-490B-4540-A106-4DF15EE79060}"/>
              </a:ext>
            </a:extLst>
          </p:cNvPr>
          <p:cNvSpPr/>
          <p:nvPr/>
        </p:nvSpPr>
        <p:spPr>
          <a:xfrm>
            <a:off x="8626125" y="4906989"/>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49" name="Kreis: nicht ausgefüllt 190">
            <a:extLst>
              <a:ext uri="{FF2B5EF4-FFF2-40B4-BE49-F238E27FC236}">
                <a16:creationId xmlns:a16="http://schemas.microsoft.com/office/drawing/2014/main" id="{7260420E-C3DE-5A4A-97F5-5048D1CE8807}"/>
              </a:ext>
            </a:extLst>
          </p:cNvPr>
          <p:cNvSpPr/>
          <p:nvPr/>
        </p:nvSpPr>
        <p:spPr>
          <a:xfrm>
            <a:off x="10584438" y="473247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0" name="Verbindungsstelle 64">
            <a:extLst>
              <a:ext uri="{FF2B5EF4-FFF2-40B4-BE49-F238E27FC236}">
                <a16:creationId xmlns:a16="http://schemas.microsoft.com/office/drawing/2014/main" id="{BA559BF1-ACC0-CD47-A4DD-2A99FEAB3906}"/>
              </a:ext>
            </a:extLst>
          </p:cNvPr>
          <p:cNvSpPr/>
          <p:nvPr/>
        </p:nvSpPr>
        <p:spPr>
          <a:xfrm>
            <a:off x="7815935" y="4363371"/>
            <a:ext cx="114272" cy="114272"/>
          </a:xfrm>
          <a:prstGeom prst="flowChartConnector">
            <a:avLst/>
          </a:prstGeom>
          <a:solidFill>
            <a:schemeClr val="accent2"/>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1" name="Verbindungsstelle 65">
            <a:extLst>
              <a:ext uri="{FF2B5EF4-FFF2-40B4-BE49-F238E27FC236}">
                <a16:creationId xmlns:a16="http://schemas.microsoft.com/office/drawing/2014/main" id="{85BBDCEE-07B5-4049-902F-7CF058C02F9B}"/>
              </a:ext>
            </a:extLst>
          </p:cNvPr>
          <p:cNvSpPr/>
          <p:nvPr/>
        </p:nvSpPr>
        <p:spPr>
          <a:xfrm>
            <a:off x="7665188" y="4100232"/>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2" name="Verbindungsstelle 23">
            <a:extLst>
              <a:ext uri="{FF2B5EF4-FFF2-40B4-BE49-F238E27FC236}">
                <a16:creationId xmlns:a16="http://schemas.microsoft.com/office/drawing/2014/main" id="{2EA2AB51-E811-874A-911E-638277EAEA9E}"/>
              </a:ext>
            </a:extLst>
          </p:cNvPr>
          <p:cNvSpPr/>
          <p:nvPr/>
        </p:nvSpPr>
        <p:spPr>
          <a:xfrm>
            <a:off x="7284542" y="3300732"/>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3" name="Verbindungsstelle 66">
            <a:extLst>
              <a:ext uri="{FF2B5EF4-FFF2-40B4-BE49-F238E27FC236}">
                <a16:creationId xmlns:a16="http://schemas.microsoft.com/office/drawing/2014/main" id="{83D34D86-F766-2147-B177-C5F936FDEEE5}"/>
              </a:ext>
            </a:extLst>
          </p:cNvPr>
          <p:cNvSpPr/>
          <p:nvPr/>
        </p:nvSpPr>
        <p:spPr>
          <a:xfrm>
            <a:off x="7814024" y="3753058"/>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54" name="Kreis: nicht ausgefüllt 105">
            <a:extLst>
              <a:ext uri="{FF2B5EF4-FFF2-40B4-BE49-F238E27FC236}">
                <a16:creationId xmlns:a16="http://schemas.microsoft.com/office/drawing/2014/main" id="{6EAFF057-6266-8846-9B08-319CE573DF2B}"/>
              </a:ext>
            </a:extLst>
          </p:cNvPr>
          <p:cNvSpPr/>
          <p:nvPr/>
        </p:nvSpPr>
        <p:spPr>
          <a:xfrm>
            <a:off x="6970943" y="301921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5" name="Kreis: nicht ausgefüllt 183">
            <a:extLst>
              <a:ext uri="{FF2B5EF4-FFF2-40B4-BE49-F238E27FC236}">
                <a16:creationId xmlns:a16="http://schemas.microsoft.com/office/drawing/2014/main" id="{3CCEC8EE-BDC1-C94E-93BE-E15F8748BA72}"/>
              </a:ext>
            </a:extLst>
          </p:cNvPr>
          <p:cNvSpPr/>
          <p:nvPr/>
        </p:nvSpPr>
        <p:spPr>
          <a:xfrm>
            <a:off x="7777681" y="372116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6" name="Kreis: nicht ausgefüllt 184">
            <a:extLst>
              <a:ext uri="{FF2B5EF4-FFF2-40B4-BE49-F238E27FC236}">
                <a16:creationId xmlns:a16="http://schemas.microsoft.com/office/drawing/2014/main" id="{61769DD9-3D6F-7343-AD3F-25FC1D959F14}"/>
              </a:ext>
            </a:extLst>
          </p:cNvPr>
          <p:cNvSpPr/>
          <p:nvPr/>
        </p:nvSpPr>
        <p:spPr>
          <a:xfrm>
            <a:off x="7631211" y="406844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7" name="Kreis: nicht ausgefüllt 185">
            <a:extLst>
              <a:ext uri="{FF2B5EF4-FFF2-40B4-BE49-F238E27FC236}">
                <a16:creationId xmlns:a16="http://schemas.microsoft.com/office/drawing/2014/main" id="{DE4D3C9D-C7F8-D94E-ACCA-540537C34EDD}"/>
              </a:ext>
            </a:extLst>
          </p:cNvPr>
          <p:cNvSpPr/>
          <p:nvPr/>
        </p:nvSpPr>
        <p:spPr>
          <a:xfrm>
            <a:off x="7783071" y="4330507"/>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58" name="Textfeld 27">
            <a:extLst>
              <a:ext uri="{FF2B5EF4-FFF2-40B4-BE49-F238E27FC236}">
                <a16:creationId xmlns:a16="http://schemas.microsoft.com/office/drawing/2014/main" id="{9CA824E2-AC03-DC44-A6F3-9EA9F40AF4F4}"/>
              </a:ext>
            </a:extLst>
          </p:cNvPr>
          <p:cNvSpPr txBox="1"/>
          <p:nvPr/>
        </p:nvSpPr>
        <p:spPr>
          <a:xfrm>
            <a:off x="8459187" y="2081438"/>
            <a:ext cx="1445548" cy="238967"/>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ea typeface="+mn-ea"/>
                <a:cs typeface="+mn-cs"/>
              </a:rPr>
              <a:t>Hamburg</a:t>
            </a:r>
            <a:endParaRPr kumimoji="0" lang="en-US" sz="1400" b="0" i="0" u="none" strike="noStrike" kern="1200" cap="none" spc="0" normalizeH="0" baseline="0" dirty="0">
              <a:ln>
                <a:noFill/>
              </a:ln>
              <a:solidFill>
                <a:schemeClr val="bg1"/>
              </a:solidFill>
              <a:effectLst/>
              <a:uLnTx/>
              <a:uFillTx/>
              <a:ea typeface="+mn-ea"/>
              <a:cs typeface="+mn-cs"/>
            </a:endParaRPr>
          </a:p>
        </p:txBody>
      </p:sp>
      <p:sp>
        <p:nvSpPr>
          <p:cNvPr id="59" name="Verbindungsstelle 58">
            <a:extLst>
              <a:ext uri="{FF2B5EF4-FFF2-40B4-BE49-F238E27FC236}">
                <a16:creationId xmlns:a16="http://schemas.microsoft.com/office/drawing/2014/main" id="{E74F363D-436D-1644-B860-028DE275265C}"/>
              </a:ext>
            </a:extLst>
          </p:cNvPr>
          <p:cNvSpPr/>
          <p:nvPr/>
        </p:nvSpPr>
        <p:spPr>
          <a:xfrm>
            <a:off x="8461199" y="1910929"/>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60" name="Kreis: nicht ausgefüllt 104">
            <a:extLst>
              <a:ext uri="{FF2B5EF4-FFF2-40B4-BE49-F238E27FC236}">
                <a16:creationId xmlns:a16="http://schemas.microsoft.com/office/drawing/2014/main" id="{23347B9C-B7EA-F74A-8888-E7ED21EB3A87}"/>
              </a:ext>
            </a:extLst>
          </p:cNvPr>
          <p:cNvSpPr/>
          <p:nvPr/>
        </p:nvSpPr>
        <p:spPr>
          <a:xfrm>
            <a:off x="8428335" y="1878065"/>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61" name="Kreis: nicht ausgefüllt 189">
            <a:extLst>
              <a:ext uri="{FF2B5EF4-FFF2-40B4-BE49-F238E27FC236}">
                <a16:creationId xmlns:a16="http://schemas.microsoft.com/office/drawing/2014/main" id="{E118E33C-D473-1841-ABD0-CDF54544ED03}"/>
              </a:ext>
            </a:extLst>
          </p:cNvPr>
          <p:cNvSpPr/>
          <p:nvPr/>
        </p:nvSpPr>
        <p:spPr>
          <a:xfrm>
            <a:off x="7517472" y="5172338"/>
            <a:ext cx="180000" cy="180000"/>
          </a:xfrm>
          <a:prstGeom prst="donut">
            <a:avLst>
              <a:gd name="adj" fmla="val 5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343C49"/>
              </a:solidFill>
              <a:effectLst/>
              <a:uLnTx/>
              <a:uFillTx/>
              <a:ea typeface="+mn-ea"/>
              <a:cs typeface="+mn-cs"/>
            </a:endParaRPr>
          </a:p>
        </p:txBody>
      </p:sp>
      <p:sp>
        <p:nvSpPr>
          <p:cNvPr id="62" name="Verbindungsstelle 22">
            <a:extLst>
              <a:ext uri="{FF2B5EF4-FFF2-40B4-BE49-F238E27FC236}">
                <a16:creationId xmlns:a16="http://schemas.microsoft.com/office/drawing/2014/main" id="{13A28D92-9B13-E343-903F-DC1915256775}"/>
              </a:ext>
            </a:extLst>
          </p:cNvPr>
          <p:cNvSpPr/>
          <p:nvPr/>
        </p:nvSpPr>
        <p:spPr>
          <a:xfrm>
            <a:off x="7550336" y="5210808"/>
            <a:ext cx="114272" cy="114272"/>
          </a:xfrm>
          <a:prstGeom prst="flowChartConnector">
            <a:avLst/>
          </a:prstGeom>
          <a:solidFill>
            <a:schemeClr val="bg1"/>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ea typeface="+mn-ea"/>
              <a:cs typeface="+mn-cs"/>
            </a:endParaRPr>
          </a:p>
        </p:txBody>
      </p:sp>
      <p:sp>
        <p:nvSpPr>
          <p:cNvPr id="63" name="Ring 62">
            <a:extLst>
              <a:ext uri="{FF2B5EF4-FFF2-40B4-BE49-F238E27FC236}">
                <a16:creationId xmlns:a16="http://schemas.microsoft.com/office/drawing/2014/main" id="{46E86274-0763-F243-A9EF-1CF8516CA8D9}"/>
              </a:ext>
            </a:extLst>
          </p:cNvPr>
          <p:cNvSpPr/>
          <p:nvPr/>
        </p:nvSpPr>
        <p:spPr>
          <a:xfrm>
            <a:off x="7398814" y="2967487"/>
            <a:ext cx="201878" cy="0"/>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bg1"/>
              </a:solidFill>
            </a:endParaRPr>
          </a:p>
        </p:txBody>
      </p:sp>
      <p:pic>
        <p:nvPicPr>
          <p:cNvPr id="64" name="Grafik 63">
            <a:extLst>
              <a:ext uri="{FF2B5EF4-FFF2-40B4-BE49-F238E27FC236}">
                <a16:creationId xmlns:a16="http://schemas.microsoft.com/office/drawing/2014/main" id="{6BF90E2B-7046-084B-ABBF-9CE12C266AF2}"/>
              </a:ext>
            </a:extLst>
          </p:cNvPr>
          <p:cNvPicPr>
            <a:picLocks noChangeAspect="1"/>
          </p:cNvPicPr>
          <p:nvPr/>
        </p:nvPicPr>
        <p:blipFill>
          <a:blip r:embed="rId10"/>
          <a:stretch>
            <a:fillRect/>
          </a:stretch>
        </p:blipFill>
        <p:spPr>
          <a:xfrm>
            <a:off x="7198232" y="3224918"/>
            <a:ext cx="275748" cy="265900"/>
          </a:xfrm>
          <a:prstGeom prst="rect">
            <a:avLst/>
          </a:prstGeom>
        </p:spPr>
      </p:pic>
      <p:sp>
        <p:nvSpPr>
          <p:cNvPr id="65" name="Footer Placeholder 5">
            <a:extLst>
              <a:ext uri="{FF2B5EF4-FFF2-40B4-BE49-F238E27FC236}">
                <a16:creationId xmlns:a16="http://schemas.microsoft.com/office/drawing/2014/main" id="{FE4A0268-D5A0-496B-BF7C-11219663BE2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543516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3"/>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3052163" y="2967335"/>
            <a:ext cx="6087739" cy="923330"/>
          </a:xfrm>
        </p:spPr>
        <p:txBody>
          <a:bodyPr/>
          <a:lstStyle/>
          <a:p>
            <a:r>
              <a:rPr lang="de-DE" dirty="0"/>
              <a:t>Vorbereitung</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3858141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908391A-F655-491E-9E12-542DB41867B2}"/>
              </a:ext>
            </a:extLst>
          </p:cNvPr>
          <p:cNvSpPr>
            <a:spLocks noGrp="1"/>
          </p:cNvSpPr>
          <p:nvPr>
            <p:ph idx="1"/>
          </p:nvPr>
        </p:nvSpPr>
        <p:spPr>
          <a:xfrm>
            <a:off x="481012" y="1763713"/>
            <a:ext cx="7561301" cy="4437061"/>
          </a:xfrm>
        </p:spPr>
        <p:txBody>
          <a:bodyPr/>
          <a:lstStyle/>
          <a:p>
            <a:pPr marL="342900" indent="-342900">
              <a:buFont typeface="+mj-lt"/>
              <a:buAutoNum type="arabicPeriod"/>
            </a:pPr>
            <a:r>
              <a:rPr lang="de-DE" sz="1800" dirty="0" err="1"/>
              <a:t>Anaconda</a:t>
            </a:r>
            <a:r>
              <a:rPr lang="de-DE" sz="1800" dirty="0"/>
              <a:t> Prompt öffnen</a:t>
            </a:r>
            <a:endParaRPr lang="de-DE" sz="1800" dirty="0">
              <a:sym typeface="Wingdings" panose="05000000000000000000" pitchFamily="2" charset="2"/>
            </a:endParaRP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b="1" dirty="0" err="1">
                <a:sym typeface="Wingdings" panose="05000000000000000000" pitchFamily="2" charset="2"/>
              </a:rPr>
              <a:t>conda</a:t>
            </a:r>
            <a:r>
              <a:rPr lang="de-DE" sz="1800" b="1" dirty="0">
                <a:sym typeface="Wingdings" panose="05000000000000000000" pitchFamily="2" charset="2"/>
              </a:rPr>
              <a:t> </a:t>
            </a:r>
            <a:r>
              <a:rPr lang="de-DE" sz="1800" b="1" dirty="0" err="1">
                <a:sym typeface="Wingdings" panose="05000000000000000000" pitchFamily="2" charset="2"/>
              </a:rPr>
              <a:t>create</a:t>
            </a:r>
            <a:r>
              <a:rPr lang="de-DE" sz="1800" b="1" dirty="0">
                <a:sym typeface="Wingdings" panose="05000000000000000000" pitchFamily="2" charset="2"/>
              </a:rPr>
              <a:t> –n </a:t>
            </a:r>
            <a:r>
              <a:rPr lang="de-DE" sz="1800" b="1" dirty="0" err="1">
                <a:sym typeface="Wingdings" panose="05000000000000000000" pitchFamily="2" charset="2"/>
              </a:rPr>
              <a:t>myenv</a:t>
            </a:r>
            <a:r>
              <a:rPr lang="de-DE" sz="1800" b="1" dirty="0">
                <a:sym typeface="Wingdings" panose="05000000000000000000" pitchFamily="2" charset="2"/>
              </a:rPr>
              <a:t> </a:t>
            </a:r>
            <a:r>
              <a:rPr lang="de-DE" sz="1800" b="1" dirty="0" err="1">
                <a:sym typeface="Wingdings" panose="05000000000000000000" pitchFamily="2" charset="2"/>
              </a:rPr>
              <a:t>python</a:t>
            </a:r>
            <a:r>
              <a:rPr lang="de-DE" sz="1800" b="1" dirty="0">
                <a:sym typeface="Wingdings" panose="05000000000000000000" pitchFamily="2" charset="2"/>
              </a:rPr>
              <a:t>=3.10</a:t>
            </a: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dirty="0">
                <a:sym typeface="Wingdings" panose="05000000000000000000" pitchFamily="2" charset="2"/>
              </a:rPr>
              <a:t>Entweder </a:t>
            </a:r>
            <a:r>
              <a:rPr lang="de-DE" sz="1800" b="1" dirty="0" err="1">
                <a:sym typeface="Wingdings" panose="05000000000000000000" pitchFamily="2" charset="2"/>
              </a:rPr>
              <a:t>pip</a:t>
            </a:r>
            <a:r>
              <a:rPr lang="de-DE" sz="1800" b="1" dirty="0">
                <a:sym typeface="Wingdings" panose="05000000000000000000" pitchFamily="2" charset="2"/>
              </a:rPr>
              <a:t> </a:t>
            </a:r>
            <a:r>
              <a:rPr lang="de-DE" sz="1800" b="1" dirty="0" err="1">
                <a:sym typeface="Wingdings" panose="05000000000000000000" pitchFamily="2" charset="2"/>
              </a:rPr>
              <a:t>install</a:t>
            </a:r>
            <a:r>
              <a:rPr lang="de-DE" sz="1800" b="1" dirty="0">
                <a:sym typeface="Wingdings" panose="05000000000000000000" pitchFamily="2" charset="2"/>
              </a:rPr>
              <a:t> –r requirements.txt </a:t>
            </a:r>
            <a:r>
              <a:rPr lang="de-DE" sz="1800" dirty="0">
                <a:sym typeface="Wingdings" panose="05000000000000000000" pitchFamily="2" charset="2"/>
              </a:rPr>
              <a:t>oder </a:t>
            </a:r>
            <a:r>
              <a:rPr lang="de-DE" sz="1800" b="1" dirty="0" err="1">
                <a:sym typeface="Wingdings" panose="05000000000000000000" pitchFamily="2" charset="2"/>
              </a:rPr>
              <a:t>pip</a:t>
            </a:r>
            <a:r>
              <a:rPr lang="de-DE" sz="1800" b="1" dirty="0">
                <a:sym typeface="Wingdings" panose="05000000000000000000" pitchFamily="2" charset="2"/>
              </a:rPr>
              <a:t> </a:t>
            </a:r>
            <a:r>
              <a:rPr lang="de-DE" sz="1800" b="1" dirty="0" err="1">
                <a:sym typeface="Wingdings" panose="05000000000000000000" pitchFamily="2" charset="2"/>
              </a:rPr>
              <a:t>install</a:t>
            </a:r>
            <a:r>
              <a:rPr lang="de-DE" sz="1800" b="1" dirty="0">
                <a:sym typeface="Wingdings" panose="05000000000000000000" pitchFamily="2" charset="2"/>
              </a:rPr>
              <a:t> </a:t>
            </a:r>
            <a:r>
              <a:rPr lang="de-DE" sz="1800" b="1" dirty="0" err="1">
                <a:sym typeface="Wingdings" panose="05000000000000000000" pitchFamily="2" charset="2"/>
              </a:rPr>
              <a:t>package</a:t>
            </a:r>
            <a:r>
              <a:rPr lang="de-DE" sz="1800" b="1" dirty="0">
                <a:sym typeface="Wingdings" panose="05000000000000000000" pitchFamily="2" charset="2"/>
              </a:rPr>
              <a:t> </a:t>
            </a:r>
            <a:r>
              <a:rPr lang="de-DE" sz="1800" dirty="0">
                <a:sym typeface="Wingdings" panose="05000000000000000000" pitchFamily="2" charset="2"/>
              </a:rPr>
              <a:t>(z.B. </a:t>
            </a:r>
            <a:r>
              <a:rPr lang="de-DE" sz="1800" dirty="0" err="1">
                <a:sym typeface="Wingdings" panose="05000000000000000000" pitchFamily="2" charset="2"/>
              </a:rPr>
              <a:t>tensorflow</a:t>
            </a:r>
            <a:r>
              <a:rPr lang="de-DE" sz="1800" dirty="0">
                <a:sym typeface="Wingdings" panose="05000000000000000000" pitchFamily="2" charset="2"/>
              </a:rPr>
              <a:t>, </a:t>
            </a:r>
            <a:r>
              <a:rPr lang="de-DE" sz="1800" dirty="0" err="1">
                <a:sym typeface="Wingdings" panose="05000000000000000000" pitchFamily="2" charset="2"/>
              </a:rPr>
              <a:t>matplotlib</a:t>
            </a:r>
            <a:r>
              <a:rPr lang="de-DE" sz="1800" dirty="0">
                <a:sym typeface="Wingdings" panose="05000000000000000000" pitchFamily="2" charset="2"/>
              </a:rPr>
              <a:t>, …)</a:t>
            </a:r>
          </a:p>
          <a:p>
            <a:pPr marL="342900" indent="-342900">
              <a:buFont typeface="+mj-lt"/>
              <a:buAutoNum type="arabicPeriod"/>
            </a:pPr>
            <a:endParaRPr lang="de-DE" sz="1800" dirty="0">
              <a:sym typeface="Wingdings" panose="05000000000000000000" pitchFamily="2" charset="2"/>
            </a:endParaRPr>
          </a:p>
          <a:p>
            <a:pPr marL="342900" indent="-342900">
              <a:buFont typeface="+mj-lt"/>
              <a:buAutoNum type="arabicPeriod"/>
            </a:pPr>
            <a:r>
              <a:rPr lang="de-DE" sz="1800" dirty="0">
                <a:sym typeface="Wingdings" panose="05000000000000000000" pitchFamily="2" charset="2"/>
              </a:rPr>
              <a:t>Aktivieren der </a:t>
            </a:r>
            <a:r>
              <a:rPr lang="de-DE" sz="1800" dirty="0" err="1">
                <a:sym typeface="Wingdings" panose="05000000000000000000" pitchFamily="2" charset="2"/>
              </a:rPr>
              <a:t>VEnv</a:t>
            </a:r>
            <a:r>
              <a:rPr lang="de-DE" sz="1800" dirty="0">
                <a:sym typeface="Wingdings" panose="05000000000000000000" pitchFamily="2" charset="2"/>
              </a:rPr>
              <a:t> mit : </a:t>
            </a:r>
            <a:r>
              <a:rPr lang="de-DE" sz="1800" b="1" dirty="0" err="1">
                <a:sym typeface="Wingdings" panose="05000000000000000000" pitchFamily="2" charset="2"/>
              </a:rPr>
              <a:t>conda</a:t>
            </a:r>
            <a:r>
              <a:rPr lang="de-DE" sz="1800" b="1" dirty="0">
                <a:sym typeface="Wingdings" panose="05000000000000000000" pitchFamily="2" charset="2"/>
              </a:rPr>
              <a:t> </a:t>
            </a:r>
            <a:r>
              <a:rPr lang="de-DE" sz="1800" b="1" dirty="0" err="1">
                <a:sym typeface="Wingdings" panose="05000000000000000000" pitchFamily="2" charset="2"/>
              </a:rPr>
              <a:t>activate</a:t>
            </a:r>
            <a:r>
              <a:rPr lang="de-DE" sz="1800" b="1" dirty="0">
                <a:sym typeface="Wingdings" panose="05000000000000000000" pitchFamily="2" charset="2"/>
              </a:rPr>
              <a:t> </a:t>
            </a:r>
            <a:r>
              <a:rPr lang="de-DE" sz="1800" b="1" dirty="0" err="1">
                <a:sym typeface="Wingdings" panose="05000000000000000000" pitchFamily="2" charset="2"/>
              </a:rPr>
              <a:t>myenv</a:t>
            </a:r>
            <a:endParaRPr lang="en-GB" sz="1800" b="1" dirty="0"/>
          </a:p>
        </p:txBody>
      </p:sp>
      <p:sp>
        <p:nvSpPr>
          <p:cNvPr id="4" name="Textplatzhalter 3">
            <a:extLst>
              <a:ext uri="{FF2B5EF4-FFF2-40B4-BE49-F238E27FC236}">
                <a16:creationId xmlns:a16="http://schemas.microsoft.com/office/drawing/2014/main" id="{CC333856-D456-4551-8B29-D27542737C4B}"/>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61111FD2-73F4-435C-979D-246585353E83}"/>
              </a:ext>
            </a:extLst>
          </p:cNvPr>
          <p:cNvSpPr>
            <a:spLocks noGrp="1"/>
          </p:cNvSpPr>
          <p:nvPr>
            <p:ph type="title"/>
          </p:nvPr>
        </p:nvSpPr>
        <p:spPr/>
        <p:txBody>
          <a:bodyPr/>
          <a:lstStyle/>
          <a:p>
            <a:r>
              <a:rPr lang="de-DE" dirty="0"/>
              <a:t>Anlegen einer </a:t>
            </a:r>
            <a:r>
              <a:rPr lang="de-DE" dirty="0" err="1"/>
              <a:t>Virtuel</a:t>
            </a:r>
            <a:r>
              <a:rPr lang="de-DE" dirty="0"/>
              <a:t> Environment</a:t>
            </a:r>
            <a:endParaRPr lang="en-GB" dirty="0"/>
          </a:p>
        </p:txBody>
      </p:sp>
      <p:sp>
        <p:nvSpPr>
          <p:cNvPr id="6" name="Textplatzhalter 5">
            <a:extLst>
              <a:ext uri="{FF2B5EF4-FFF2-40B4-BE49-F238E27FC236}">
                <a16:creationId xmlns:a16="http://schemas.microsoft.com/office/drawing/2014/main" id="{13F0FC8E-C05E-4EB1-821D-280B719B60BD}"/>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2047466C-716A-41B5-BE5E-5B9D1205A8D8}"/>
              </a:ext>
            </a:extLst>
          </p:cNvPr>
          <p:cNvSpPr>
            <a:spLocks noGrp="1"/>
          </p:cNvSpPr>
          <p:nvPr>
            <p:ph type="ftr" sz="quarter" idx="3"/>
          </p:nvPr>
        </p:nvSpPr>
        <p:spPr/>
        <p:txBody>
          <a:bodyPr/>
          <a:lstStyle/>
          <a:p>
            <a:r>
              <a:rPr lang="de-DE"/>
              <a:t>GfU-Schulung Machine Learning mit Python| September 2022</a:t>
            </a:r>
            <a:endParaRPr lang="de-DE" b="1"/>
          </a:p>
        </p:txBody>
      </p:sp>
      <p:pic>
        <p:nvPicPr>
          <p:cNvPr id="8" name="Grafik 7">
            <a:extLst>
              <a:ext uri="{FF2B5EF4-FFF2-40B4-BE49-F238E27FC236}">
                <a16:creationId xmlns:a16="http://schemas.microsoft.com/office/drawing/2014/main" id="{12358488-64C4-4145-9868-DBD59BC92AB9}"/>
              </a:ext>
            </a:extLst>
          </p:cNvPr>
          <p:cNvPicPr>
            <a:picLocks noChangeAspect="1"/>
          </p:cNvPicPr>
          <p:nvPr/>
        </p:nvPicPr>
        <p:blipFill>
          <a:blip r:embed="rId3"/>
          <a:stretch>
            <a:fillRect/>
          </a:stretch>
        </p:blipFill>
        <p:spPr>
          <a:xfrm>
            <a:off x="9233391" y="1656000"/>
            <a:ext cx="2443873" cy="1219202"/>
          </a:xfrm>
          <a:prstGeom prst="rect">
            <a:avLst/>
          </a:prstGeom>
        </p:spPr>
      </p:pic>
    </p:spTree>
    <p:extLst>
      <p:ext uri="{BB962C8B-B14F-4D97-AF65-F5344CB8AC3E}">
        <p14:creationId xmlns:p14="http://schemas.microsoft.com/office/powerpoint/2010/main" val="3229037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Python Basiswissen aufzufrischen: </a:t>
            </a:r>
            <a:r>
              <a:rPr lang="en-GB" b="1" dirty="0">
                <a:hlinkClick r:id="rId3"/>
              </a:rPr>
              <a:t>A Whirlwind Tour of Python</a:t>
            </a:r>
            <a:r>
              <a:rPr lang="en-GB" b="1" dirty="0"/>
              <a:t> </a:t>
            </a:r>
            <a:r>
              <a:rPr lang="en-GB" dirty="0"/>
              <a:t>von Jake </a:t>
            </a:r>
            <a:r>
              <a:rPr lang="en-GB" dirty="0" err="1"/>
              <a:t>VanderPlas</a:t>
            </a:r>
            <a:endParaRPr lang="en-GB" dirty="0"/>
          </a:p>
          <a:p>
            <a:pPr marL="285750" indent="-285750">
              <a:buFontTx/>
              <a:buChar char="-"/>
            </a:pPr>
            <a:r>
              <a:rPr lang="de-DE" dirty="0"/>
              <a:t>Wiederholung der wichtigsten Python Basics</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Python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27675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328929" y="2967335"/>
            <a:ext cx="9534195" cy="923330"/>
          </a:xfrm>
        </p:spPr>
        <p:txBody>
          <a:bodyPr/>
          <a:lstStyle/>
          <a:p>
            <a:r>
              <a:rPr lang="de-DE" dirty="0" err="1"/>
              <a:t>pandas</a:t>
            </a:r>
            <a:r>
              <a:rPr lang="de-DE" dirty="0"/>
              <a:t> für Data Science</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712424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sz="quarter" idx="15"/>
          </p:nvPr>
        </p:nvSpPr>
        <p:spPr/>
        <p:txBody>
          <a:bodyPr/>
          <a:lstStyle/>
          <a:p>
            <a:pPr marL="285750" indent="-285750">
              <a:buFont typeface="Arial" panose="020B0604020202020204" pitchFamily="34" charset="0"/>
              <a:buChar char="•"/>
            </a:pPr>
            <a:r>
              <a:rPr lang="de-DE" dirty="0"/>
              <a:t>Das Arbeitsverzeichnis in Python setzen </a:t>
            </a:r>
          </a:p>
          <a:p>
            <a:pPr marL="285750" indent="-285750">
              <a:buFont typeface="Arial" panose="020B0604020202020204" pitchFamily="34" charset="0"/>
              <a:buChar char="•"/>
            </a:pPr>
            <a:r>
              <a:rPr lang="de-DE" dirty="0"/>
              <a:t>Ein CSV einlesen und schreiben und Überblick über die nützlichsten Parameter hierfür</a:t>
            </a:r>
          </a:p>
          <a:p>
            <a:pPr marL="285750" indent="-285750">
              <a:buFont typeface="Arial" panose="020B0604020202020204" pitchFamily="34" charset="0"/>
              <a:buChar char="•"/>
            </a:pPr>
            <a:r>
              <a:rPr lang="de-DE" dirty="0"/>
              <a:t>Eine Excel Datei einlesen und schreiben und Überblick über die nützlichsten Parameter hierfür</a:t>
            </a:r>
          </a:p>
          <a:p>
            <a:pPr marL="285750" indent="-285750">
              <a:buFont typeface="Arial" panose="020B0604020202020204" pitchFamily="34" charset="0"/>
              <a:buChar char="•"/>
            </a:pPr>
            <a:r>
              <a:rPr lang="de-DE" dirty="0" err="1"/>
              <a:t>Python's</a:t>
            </a:r>
            <a:r>
              <a:rPr lang="de-DE" dirty="0"/>
              <a:t> pickle </a:t>
            </a:r>
            <a:r>
              <a:rPr lang="de-DE" dirty="0" err="1"/>
              <a:t>modul</a:t>
            </a:r>
            <a:r>
              <a:rPr lang="de-DE" dirty="0"/>
              <a:t> zum Speichern von Python Objekten</a:t>
            </a:r>
          </a:p>
          <a:p>
            <a:pPr marL="285750" indent="-285750">
              <a:buFont typeface="Arial" panose="020B0604020202020204" pitchFamily="34" charset="0"/>
              <a:buChar char="•"/>
            </a:pPr>
            <a:r>
              <a:rPr lang="de-DE" dirty="0"/>
              <a:t>Verschiedene Datentypen konvertieren (integer, </a:t>
            </a:r>
            <a:r>
              <a:rPr lang="de-DE" dirty="0" err="1"/>
              <a:t>unsigned</a:t>
            </a:r>
            <a:r>
              <a:rPr lang="de-DE" dirty="0"/>
              <a:t> integer, </a:t>
            </a:r>
            <a:r>
              <a:rPr lang="de-DE" dirty="0" err="1"/>
              <a:t>float</a:t>
            </a:r>
            <a:r>
              <a:rPr lang="de-DE" dirty="0"/>
              <a:t>, </a:t>
            </a:r>
            <a:r>
              <a:rPr lang="de-DE" dirty="0" err="1"/>
              <a:t>string</a:t>
            </a:r>
            <a:r>
              <a:rPr lang="de-DE" dirty="0"/>
              <a:t>)</a:t>
            </a:r>
            <a:endParaRPr lang="en-US" dirty="0"/>
          </a:p>
        </p:txBody>
      </p:sp>
      <p:sp>
        <p:nvSpPr>
          <p:cNvPr id="9" name="Content Placeholder 8">
            <a:extLst>
              <a:ext uri="{FF2B5EF4-FFF2-40B4-BE49-F238E27FC236}">
                <a16:creationId xmlns:a16="http://schemas.microsoft.com/office/drawing/2014/main" id="{56905FED-718C-4471-9490-0C27B391F535}"/>
              </a:ext>
            </a:extLst>
          </p:cNvPr>
          <p:cNvSpPr>
            <a:spLocks noGrp="1"/>
          </p:cNvSpPr>
          <p:nvPr>
            <p:ph sz="quarter" idx="16"/>
          </p:nvPr>
        </p:nvSpPr>
        <p:spPr/>
        <p:txBody>
          <a:bodyPr/>
          <a:lstStyle/>
          <a:p>
            <a:pPr marL="285750" indent="-285750">
              <a:buFont typeface="Arial" panose="020B0604020202020204" pitchFamily="34" charset="0"/>
              <a:buChar char="•"/>
            </a:pPr>
            <a:r>
              <a:rPr lang="de-DE" dirty="0"/>
              <a:t>Überblick: Anzahl an gültigen Beobachtungen, Summe, Mittelwert,  Median, Min, Max, Varianz etc. </a:t>
            </a:r>
          </a:p>
          <a:p>
            <a:pPr marL="285750" indent="-285750">
              <a:buFont typeface="Arial" panose="020B0604020202020204" pitchFamily="34" charset="0"/>
              <a:buChar char="•"/>
            </a:pPr>
            <a:r>
              <a:rPr lang="de-DE" dirty="0"/>
              <a:t>Eine Kreuztabelle (Kontingenztafel) berechnen</a:t>
            </a:r>
          </a:p>
          <a:p>
            <a:pPr marL="285750" indent="-285750">
              <a:buFont typeface="Arial" panose="020B0604020202020204" pitchFamily="34" charset="0"/>
              <a:buChar char="•"/>
            </a:pPr>
            <a:r>
              <a:rPr lang="de-DE" dirty="0"/>
              <a:t>Fehlende Werte ergänzen</a:t>
            </a:r>
          </a:p>
          <a:p>
            <a:pPr marL="285750" indent="-285750">
              <a:buFont typeface="Arial" panose="020B0604020202020204" pitchFamily="34" charset="0"/>
              <a:buChar char="•"/>
            </a:pPr>
            <a:r>
              <a:rPr lang="de-DE" dirty="0"/>
              <a:t>Variablen standardisieren</a:t>
            </a:r>
          </a:p>
          <a:p>
            <a:pPr marL="285750" indent="-285750">
              <a:buFont typeface="Arial" panose="020B0604020202020204" pitchFamily="34" charset="0"/>
              <a:buChar char="•"/>
            </a:pPr>
            <a:r>
              <a:rPr lang="de-DE" dirty="0"/>
              <a:t>Logische Operatoren</a:t>
            </a:r>
          </a:p>
          <a:p>
            <a:pPr marL="285750" indent="-285750">
              <a:buFont typeface="Arial" panose="020B0604020202020204" pitchFamily="34" charset="0"/>
              <a:buChar char="•"/>
            </a:pPr>
            <a:endParaRPr lang="en-US" dirty="0"/>
          </a:p>
        </p:txBody>
      </p:sp>
      <p:sp>
        <p:nvSpPr>
          <p:cNvPr id="2" name="Content Placeholder 1">
            <a:extLst>
              <a:ext uri="{FF2B5EF4-FFF2-40B4-BE49-F238E27FC236}">
                <a16:creationId xmlns:a16="http://schemas.microsoft.com/office/drawing/2014/main" id="{4CAA453D-8767-4FB3-9D88-9042898F9276}"/>
              </a:ext>
            </a:extLst>
          </p:cNvPr>
          <p:cNvSpPr>
            <a:spLocks noGrp="1"/>
          </p:cNvSpPr>
          <p:nvPr>
            <p:ph sz="quarter" idx="17"/>
          </p:nvPr>
        </p:nvSpPr>
        <p:spPr/>
        <p:txBody>
          <a:bodyPr/>
          <a:lstStyle/>
          <a:p>
            <a:pPr marL="285750" indent="-285750">
              <a:buFont typeface="Arial" panose="020B0604020202020204" pitchFamily="34" charset="0"/>
              <a:buChar char="•"/>
            </a:pPr>
            <a:r>
              <a:rPr lang="de-DE" dirty="0"/>
              <a:t>Elemente eines </a:t>
            </a:r>
            <a:r>
              <a:rPr lang="de-DE" dirty="0" err="1"/>
              <a:t>pandas</a:t>
            </a:r>
            <a:r>
              <a:rPr lang="de-DE" dirty="0"/>
              <a:t> </a:t>
            </a:r>
            <a:r>
              <a:rPr lang="de-DE" dirty="0" err="1"/>
              <a:t>data.frame</a:t>
            </a:r>
            <a:r>
              <a:rPr lang="de-DE" dirty="0"/>
              <a:t> </a:t>
            </a:r>
          </a:p>
          <a:p>
            <a:pPr marL="285750" indent="-285750">
              <a:buFont typeface="Arial" panose="020B0604020202020204" pitchFamily="34" charset="0"/>
              <a:buChar char="•"/>
            </a:pPr>
            <a:r>
              <a:rPr lang="de-DE" dirty="0"/>
              <a:t>Eine Zeile ansprechen, hinzufügen und verändern </a:t>
            </a:r>
          </a:p>
          <a:p>
            <a:pPr marL="285750" indent="-285750">
              <a:buFont typeface="Arial" panose="020B0604020202020204" pitchFamily="34" charset="0"/>
              <a:buChar char="•"/>
            </a:pPr>
            <a:r>
              <a:rPr lang="de-DE" dirty="0"/>
              <a:t>Eine Spalte ansprechen, hinzufügen und verändern</a:t>
            </a:r>
          </a:p>
          <a:p>
            <a:pPr marL="285750" indent="-285750">
              <a:buFont typeface="Arial" panose="020B0604020202020204" pitchFamily="34" charset="0"/>
              <a:buChar char="•"/>
            </a:pPr>
            <a:r>
              <a:rPr lang="de-DE" dirty="0"/>
              <a:t>Boolean </a:t>
            </a:r>
            <a:r>
              <a:rPr lang="de-DE" dirty="0" err="1"/>
              <a:t>indexing</a:t>
            </a:r>
            <a:endParaRPr lang="de-DE" dirty="0"/>
          </a:p>
          <a:p>
            <a:pPr marL="285750" indent="-285750">
              <a:buFont typeface="Arial" panose="020B0604020202020204" pitchFamily="34" charset="0"/>
              <a:buChar char="•"/>
            </a:pPr>
            <a:r>
              <a:rPr lang="de-DE" dirty="0"/>
              <a:t>Ein leeres </a:t>
            </a:r>
            <a:r>
              <a:rPr lang="de-DE" dirty="0" err="1"/>
              <a:t>data.frame</a:t>
            </a:r>
            <a:r>
              <a:rPr lang="de-DE" dirty="0"/>
              <a:t> erstellen</a:t>
            </a:r>
          </a:p>
          <a:p>
            <a:pPr marL="285750" indent="-285750">
              <a:buFont typeface="Arial" panose="020B0604020202020204" pitchFamily="34" charset="0"/>
              <a:buChar char="•"/>
            </a:pPr>
            <a:r>
              <a:rPr lang="de-DE" dirty="0"/>
              <a:t>Überblick über Methoden im </a:t>
            </a:r>
            <a:r>
              <a:rPr lang="de-DE" dirty="0" err="1"/>
              <a:t>data.frame</a:t>
            </a:r>
            <a:r>
              <a:rPr lang="de-DE" dirty="0"/>
              <a:t>, um einen Überblick der Daten zu erhalten. </a:t>
            </a:r>
            <a:endParaRPr lang="en-US" dirty="0"/>
          </a:p>
          <a:p>
            <a:endParaRPr lang="en-US"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8"/>
          </p:nvPr>
        </p:nvSpPr>
        <p:spPr/>
        <p:txBody>
          <a:bodyPr/>
          <a:lstStyle/>
          <a:p>
            <a:r>
              <a:rPr lang="de-DE" dirty="0"/>
              <a:t>Daten einlesen</a:t>
            </a:r>
            <a:endParaRPr lang="en-US" dirty="0"/>
          </a:p>
          <a:p>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de-DE" dirty="0"/>
              <a:t>Der Pandas </a:t>
            </a:r>
            <a:r>
              <a:rPr lang="de-DE" dirty="0" err="1"/>
              <a:t>Data.frame</a:t>
            </a:r>
            <a:endParaRPr lang="en-US" dirty="0"/>
          </a:p>
        </p:txBody>
      </p:sp>
      <p:sp>
        <p:nvSpPr>
          <p:cNvPr id="13" name="Text Placeholder 12">
            <a:extLst>
              <a:ext uri="{FF2B5EF4-FFF2-40B4-BE49-F238E27FC236}">
                <a16:creationId xmlns:a16="http://schemas.microsoft.com/office/drawing/2014/main" id="{FA0A49D9-85AE-4FDC-9A4F-5A57D339770B}"/>
              </a:ext>
            </a:extLst>
          </p:cNvPr>
          <p:cNvSpPr>
            <a:spLocks noGrp="1"/>
          </p:cNvSpPr>
          <p:nvPr>
            <p:ph type="body" sz="quarter" idx="20"/>
          </p:nvPr>
        </p:nvSpPr>
        <p:spPr/>
        <p:txBody>
          <a:bodyPr/>
          <a:lstStyle/>
          <a:p>
            <a:r>
              <a:rPr lang="de-DE" dirty="0"/>
              <a:t>Grundlegende Statistiken</a:t>
            </a:r>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Pandas für Data Science</a:t>
            </a:r>
            <a:endParaRPr lang="en-US" dirty="0"/>
          </a:p>
        </p:txBody>
      </p:sp>
      <p:sp>
        <p:nvSpPr>
          <p:cNvPr id="6" name="Text Placeholder 5">
            <a:extLst>
              <a:ext uri="{FF2B5EF4-FFF2-40B4-BE49-F238E27FC236}">
                <a16:creationId xmlns:a16="http://schemas.microsoft.com/office/drawing/2014/main" id="{60C2859C-68AB-4CBA-9CC7-BB24E60E44D5}"/>
              </a:ext>
            </a:extLst>
          </p:cNvPr>
          <p:cNvSpPr>
            <a:spLocks noGrp="1"/>
          </p:cNvSpPr>
          <p:nvPr>
            <p:ph type="body" sz="quarter" idx="21"/>
          </p:nvPr>
        </p:nvSpPr>
        <p:spPr/>
        <p:txBody>
          <a:bodyPr/>
          <a:lstStyle/>
          <a:p>
            <a:endParaRPr lang="en-US"/>
          </a:p>
        </p:txBody>
      </p:sp>
      <p:sp>
        <p:nvSpPr>
          <p:cNvPr id="14" name="Footer Placeholder 5">
            <a:extLst>
              <a:ext uri="{FF2B5EF4-FFF2-40B4-BE49-F238E27FC236}">
                <a16:creationId xmlns:a16="http://schemas.microsoft.com/office/drawing/2014/main" id="{0BFFFF53-1DAC-45EA-B256-92B912BF87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3210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lussdiagramm: Grenzstelle 5">
            <a:extLst>
              <a:ext uri="{FF2B5EF4-FFF2-40B4-BE49-F238E27FC236}">
                <a16:creationId xmlns:a16="http://schemas.microsoft.com/office/drawing/2014/main" id="{E1A6E79C-D1D6-483C-92EC-85718A5D4372}"/>
              </a:ext>
            </a:extLst>
          </p:cNvPr>
          <p:cNvSpPr/>
          <p:nvPr/>
        </p:nvSpPr>
        <p:spPr>
          <a:xfrm rot="5400000">
            <a:off x="6160407" y="3491302"/>
            <a:ext cx="2102759" cy="791609"/>
          </a:xfrm>
          <a:prstGeom prst="flowChartTerminator">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sp>
        <p:nvSpPr>
          <p:cNvPr id="2" name="Titel 1">
            <a:extLst>
              <a:ext uri="{FF2B5EF4-FFF2-40B4-BE49-F238E27FC236}">
                <a16:creationId xmlns:a16="http://schemas.microsoft.com/office/drawing/2014/main" id="{48981275-F1F3-774C-84A2-569A62F2A4D5}"/>
              </a:ext>
            </a:extLst>
          </p:cNvPr>
          <p:cNvSpPr>
            <a:spLocks noGrp="1"/>
          </p:cNvSpPr>
          <p:nvPr>
            <p:ph type="title"/>
          </p:nvPr>
        </p:nvSpPr>
        <p:spPr/>
        <p:txBody>
          <a:bodyPr/>
          <a:lstStyle/>
          <a:p>
            <a:r>
              <a:rPr lang="de-DE" sz="2800" dirty="0"/>
              <a:t>Cross Industry Standard </a:t>
            </a:r>
            <a:r>
              <a:rPr lang="de-DE" sz="2800" dirty="0" err="1"/>
              <a:t>Process</a:t>
            </a:r>
            <a:r>
              <a:rPr lang="de-DE" sz="2800" dirty="0"/>
              <a:t> </a:t>
            </a:r>
            <a:r>
              <a:rPr lang="de-DE" sz="2800" dirty="0" err="1"/>
              <a:t>of</a:t>
            </a:r>
            <a:r>
              <a:rPr lang="de-DE" sz="2800" dirty="0"/>
              <a:t> Data Mining (Crisp-DM)​</a:t>
            </a:r>
          </a:p>
        </p:txBody>
      </p:sp>
      <p:sp>
        <p:nvSpPr>
          <p:cNvPr id="14" name="Textfeld 13">
            <a:extLst>
              <a:ext uri="{FF2B5EF4-FFF2-40B4-BE49-F238E27FC236}">
                <a16:creationId xmlns:a16="http://schemas.microsoft.com/office/drawing/2014/main" id="{46B6315D-200B-464D-A1E9-088E25D4C4EB}"/>
              </a:ext>
            </a:extLst>
          </p:cNvPr>
          <p:cNvSpPr txBox="1"/>
          <p:nvPr/>
        </p:nvSpPr>
        <p:spPr>
          <a:xfrm>
            <a:off x="11197290" y="297207"/>
            <a:ext cx="994709" cy="258256"/>
          </a:xfrm>
          <a:prstGeom prst="rect">
            <a:avLst/>
          </a:prstGeom>
        </p:spPr>
        <p:txBody>
          <a:bodyPr vert="horz" wrap="none" lIns="0" tIns="0" rIns="0" bIns="0" rtlCol="0">
            <a:noAutofit/>
          </a:bodyPr>
          <a:lstStyle/>
          <a:p>
            <a:r>
              <a:rPr lang="de-DE" sz="1400" b="1">
                <a:solidFill>
                  <a:schemeClr val="bg1"/>
                </a:solidFill>
                <a:latin typeface="Sen" pitchFamily="2" charset="0"/>
                <a:cs typeface="Arial" panose="020B0604020202020204" pitchFamily="34" charset="0"/>
              </a:rPr>
              <a:t>PEOPLE</a:t>
            </a:r>
            <a:endParaRPr lang="de-DE" sz="1400"/>
          </a:p>
        </p:txBody>
      </p:sp>
      <p:sp>
        <p:nvSpPr>
          <p:cNvPr id="21" name="Textplatzhalter 3">
            <a:extLst>
              <a:ext uri="{FF2B5EF4-FFF2-40B4-BE49-F238E27FC236}">
                <a16:creationId xmlns:a16="http://schemas.microsoft.com/office/drawing/2014/main" id="{DFBBFF5B-D6A2-B04F-A1A7-1FCA745DB17C}"/>
              </a:ext>
            </a:extLst>
          </p:cNvPr>
          <p:cNvSpPr txBox="1">
            <a:spLocks/>
          </p:cNvSpPr>
          <p:nvPr/>
        </p:nvSpPr>
        <p:spPr>
          <a:xfrm>
            <a:off x="405463" y="1038893"/>
            <a:ext cx="11229894" cy="307777"/>
          </a:xfrm>
          <a:prstGeom prst="rect">
            <a:avLst/>
          </a:prstGeom>
        </p:spPr>
        <p:txBody>
          <a:bodyPr lIns="91440" tIns="45720" rIns="91440" bIns="45720" anchor="t"/>
          <a:lstStyle>
            <a:lvl1pPr marL="0" indent="0" algn="l"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de-DE" sz="1600" dirty="0"/>
              <a:t>Der Data Science / </a:t>
            </a:r>
            <a:r>
              <a:rPr lang="de-DE" sz="1600" dirty="0" err="1"/>
              <a:t>Machine</a:t>
            </a:r>
            <a:r>
              <a:rPr lang="de-DE" sz="1600" dirty="0"/>
              <a:t> Learning Workflow</a:t>
            </a:r>
          </a:p>
        </p:txBody>
      </p:sp>
      <p:sp>
        <p:nvSpPr>
          <p:cNvPr id="3" name="Oval 2">
            <a:extLst>
              <a:ext uri="{FF2B5EF4-FFF2-40B4-BE49-F238E27FC236}">
                <a16:creationId xmlns:a16="http://schemas.microsoft.com/office/drawing/2014/main" id="{B68C1204-34BB-364B-84F9-BFF363D028BF}"/>
              </a:ext>
            </a:extLst>
          </p:cNvPr>
          <p:cNvSpPr/>
          <p:nvPr/>
        </p:nvSpPr>
        <p:spPr>
          <a:xfrm>
            <a:off x="4815799" y="2552064"/>
            <a:ext cx="2560320" cy="2560320"/>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22" name="Oval 21">
            <a:extLst>
              <a:ext uri="{FF2B5EF4-FFF2-40B4-BE49-F238E27FC236}">
                <a16:creationId xmlns:a16="http://schemas.microsoft.com/office/drawing/2014/main" id="{FF913732-2982-6E45-9D38-EDD71B173209}"/>
              </a:ext>
            </a:extLst>
          </p:cNvPr>
          <p:cNvSpPr/>
          <p:nvPr/>
        </p:nvSpPr>
        <p:spPr>
          <a:xfrm>
            <a:off x="5801319" y="229745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1</a:t>
            </a:r>
          </a:p>
        </p:txBody>
      </p:sp>
      <p:sp>
        <p:nvSpPr>
          <p:cNvPr id="23" name="Oval 22">
            <a:extLst>
              <a:ext uri="{FF2B5EF4-FFF2-40B4-BE49-F238E27FC236}">
                <a16:creationId xmlns:a16="http://schemas.microsoft.com/office/drawing/2014/main" id="{424749FF-0A7F-FC46-885B-803AD16DDB58}"/>
              </a:ext>
            </a:extLst>
          </p:cNvPr>
          <p:cNvSpPr/>
          <p:nvPr/>
        </p:nvSpPr>
        <p:spPr>
          <a:xfrm>
            <a:off x="6923437"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2</a:t>
            </a:r>
          </a:p>
        </p:txBody>
      </p:sp>
      <p:sp>
        <p:nvSpPr>
          <p:cNvPr id="24" name="Oval 23">
            <a:extLst>
              <a:ext uri="{FF2B5EF4-FFF2-40B4-BE49-F238E27FC236}">
                <a16:creationId xmlns:a16="http://schemas.microsoft.com/office/drawing/2014/main" id="{4CB87C6D-347A-7D42-B52B-358767F04C2C}"/>
              </a:ext>
            </a:extLst>
          </p:cNvPr>
          <p:cNvSpPr/>
          <p:nvPr/>
        </p:nvSpPr>
        <p:spPr>
          <a:xfrm>
            <a:off x="6923437"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3</a:t>
            </a:r>
          </a:p>
        </p:txBody>
      </p:sp>
      <p:sp>
        <p:nvSpPr>
          <p:cNvPr id="25" name="Oval 24">
            <a:extLst>
              <a:ext uri="{FF2B5EF4-FFF2-40B4-BE49-F238E27FC236}">
                <a16:creationId xmlns:a16="http://schemas.microsoft.com/office/drawing/2014/main" id="{FB736683-B807-FB49-AD90-02431C9D594F}"/>
              </a:ext>
            </a:extLst>
          </p:cNvPr>
          <p:cNvSpPr/>
          <p:nvPr/>
        </p:nvSpPr>
        <p:spPr>
          <a:xfrm>
            <a:off x="5801319" y="4817744"/>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4</a:t>
            </a:r>
          </a:p>
        </p:txBody>
      </p:sp>
      <p:sp>
        <p:nvSpPr>
          <p:cNvPr id="27" name="Oval 26">
            <a:extLst>
              <a:ext uri="{FF2B5EF4-FFF2-40B4-BE49-F238E27FC236}">
                <a16:creationId xmlns:a16="http://schemas.microsoft.com/office/drawing/2014/main" id="{B90FAAED-4AA4-D749-9639-7633B6A9C8E9}"/>
              </a:ext>
            </a:extLst>
          </p:cNvPr>
          <p:cNvSpPr/>
          <p:nvPr/>
        </p:nvSpPr>
        <p:spPr>
          <a:xfrm>
            <a:off x="4721443"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6</a:t>
            </a:r>
          </a:p>
        </p:txBody>
      </p:sp>
      <p:sp>
        <p:nvSpPr>
          <p:cNvPr id="28" name="TextBox 27">
            <a:extLst>
              <a:ext uri="{FF2B5EF4-FFF2-40B4-BE49-F238E27FC236}">
                <a16:creationId xmlns:a16="http://schemas.microsoft.com/office/drawing/2014/main" id="{EC967480-ACAC-F845-A3B7-809D39B5DDBB}"/>
              </a:ext>
            </a:extLst>
          </p:cNvPr>
          <p:cNvSpPr txBox="1"/>
          <p:nvPr/>
        </p:nvSpPr>
        <p:spPr>
          <a:xfrm>
            <a:off x="7725184" y="2924432"/>
            <a:ext cx="3679416" cy="861774"/>
          </a:xfrm>
          <a:prstGeom prst="rect">
            <a:avLst/>
          </a:prstGeom>
          <a:noFill/>
        </p:spPr>
        <p:txBody>
          <a:bodyPr wrap="square">
            <a:spAutoFit/>
          </a:bodyPr>
          <a:lstStyle/>
          <a:p>
            <a:pPr fontAlgn="base"/>
            <a:r>
              <a:rPr lang="en-US" sz="1000" b="1" dirty="0">
                <a:latin typeface="+mj-lt"/>
              </a:rPr>
              <a:t>DATA UNDERSTANDING</a:t>
            </a:r>
            <a:r>
              <a:rPr lang="en-US" sz="1000" dirty="0">
                <a:latin typeface="+mj-lt"/>
              </a:rPr>
              <a:t>​</a:t>
            </a:r>
          </a:p>
          <a:p>
            <a:pPr fontAlgn="base"/>
            <a:r>
              <a:rPr lang="en-US" sz="1000" dirty="0"/>
              <a:t>Views of the data budget​</a:t>
            </a:r>
          </a:p>
          <a:p>
            <a:pPr fontAlgn="base"/>
            <a:r>
              <a:rPr lang="en-US" sz="1000" dirty="0"/>
              <a:t>Transfer of business objectives to</a:t>
            </a:r>
          </a:p>
          <a:p>
            <a:pPr fontAlgn="base"/>
            <a:r>
              <a:rPr lang="en-US" sz="1000" dirty="0"/>
              <a:t>the data budget​</a:t>
            </a:r>
          </a:p>
          <a:p>
            <a:pPr fontAlgn="base"/>
            <a:r>
              <a:rPr lang="en-US" sz="1000" dirty="0"/>
              <a:t>Checking the data quality​</a:t>
            </a:r>
          </a:p>
        </p:txBody>
      </p:sp>
      <p:sp>
        <p:nvSpPr>
          <p:cNvPr id="29" name="TextBox 28">
            <a:extLst>
              <a:ext uri="{FF2B5EF4-FFF2-40B4-BE49-F238E27FC236}">
                <a16:creationId xmlns:a16="http://schemas.microsoft.com/office/drawing/2014/main" id="{456A8BFF-D331-064E-9F0F-E27EC9E399F3}"/>
              </a:ext>
            </a:extLst>
          </p:cNvPr>
          <p:cNvSpPr txBox="1"/>
          <p:nvPr/>
        </p:nvSpPr>
        <p:spPr>
          <a:xfrm>
            <a:off x="7725184" y="4154387"/>
            <a:ext cx="6104658" cy="861774"/>
          </a:xfrm>
          <a:prstGeom prst="rect">
            <a:avLst/>
          </a:prstGeom>
          <a:noFill/>
        </p:spPr>
        <p:txBody>
          <a:bodyPr wrap="square">
            <a:spAutoFit/>
          </a:bodyPr>
          <a:lstStyle/>
          <a:p>
            <a:pPr fontAlgn="base"/>
            <a:r>
              <a:rPr lang="en-US" sz="1000" b="1" dirty="0">
                <a:latin typeface="Bandeins Strange" pitchFamily="2" charset="0"/>
              </a:rPr>
              <a:t>DATA </a:t>
            </a:r>
            <a:r>
              <a:rPr lang="en-US" sz="1000" b="1" dirty="0">
                <a:latin typeface="+mj-lt"/>
              </a:rPr>
              <a:t>PREPARATION</a:t>
            </a:r>
            <a:r>
              <a:rPr lang="de-DE" sz="1000" dirty="0">
                <a:latin typeface="Bandeins Strange" pitchFamily="2" charset="0"/>
              </a:rPr>
              <a:t>​</a:t>
            </a:r>
          </a:p>
          <a:p>
            <a:pPr fontAlgn="base"/>
            <a:r>
              <a:rPr lang="en-US" sz="1000" dirty="0"/>
              <a:t>Select​</a:t>
            </a:r>
          </a:p>
          <a:p>
            <a:pPr fontAlgn="base"/>
            <a:r>
              <a:rPr lang="en-US" sz="1000" dirty="0"/>
              <a:t>Clean up​</a:t>
            </a:r>
          </a:p>
          <a:p>
            <a:pPr fontAlgn="base"/>
            <a:r>
              <a:rPr lang="en-US" sz="1000" dirty="0"/>
              <a:t>Enrich​</a:t>
            </a:r>
          </a:p>
          <a:p>
            <a:pPr fontAlgn="base"/>
            <a:r>
              <a:rPr lang="en-US" sz="1000" dirty="0"/>
              <a:t>Integrate​</a:t>
            </a:r>
          </a:p>
        </p:txBody>
      </p:sp>
      <p:sp>
        <p:nvSpPr>
          <p:cNvPr id="8" name="TextBox 7">
            <a:extLst>
              <a:ext uri="{FF2B5EF4-FFF2-40B4-BE49-F238E27FC236}">
                <a16:creationId xmlns:a16="http://schemas.microsoft.com/office/drawing/2014/main" id="{97168726-DFF6-4C4D-AAE0-11F9B76CB2FA}"/>
              </a:ext>
            </a:extLst>
          </p:cNvPr>
          <p:cNvSpPr txBox="1"/>
          <p:nvPr/>
        </p:nvSpPr>
        <p:spPr>
          <a:xfrm>
            <a:off x="4338547" y="5563327"/>
            <a:ext cx="3514821" cy="1431722"/>
          </a:xfrm>
          <a:prstGeom prst="rect">
            <a:avLst/>
          </a:prstGeom>
        </p:spPr>
        <p:txBody>
          <a:bodyPr vert="horz" wrap="square" lIns="0" tIns="0" rIns="0" bIns="0" rtlCol="0">
            <a:noAutofit/>
          </a:bodyPr>
          <a:lstStyle/>
          <a:p>
            <a:pPr algn="ctr" fontAlgn="base"/>
            <a:r>
              <a:rPr lang="en-US" sz="1000" b="1" dirty="0">
                <a:latin typeface="Bandeins Strange" pitchFamily="2" charset="0"/>
              </a:rPr>
              <a:t>MODELING</a:t>
            </a:r>
            <a:r>
              <a:rPr lang="en-US" sz="1000" dirty="0">
                <a:latin typeface="Bandeins Strange" pitchFamily="2" charset="0"/>
              </a:rPr>
              <a:t>​</a:t>
            </a:r>
          </a:p>
          <a:p>
            <a:pPr algn="ctr" fontAlgn="base"/>
            <a:r>
              <a:rPr lang="en-US" sz="1000" dirty="0"/>
              <a:t>Selecting the modelling methods​</a:t>
            </a:r>
          </a:p>
          <a:p>
            <a:pPr algn="ctr" fontAlgn="base"/>
            <a:r>
              <a:rPr lang="en-US" sz="1000" dirty="0"/>
              <a:t>Modern approaches: Deep Learning, Reinforcement/ Supervised/Unsupervised Learning​</a:t>
            </a:r>
          </a:p>
          <a:p>
            <a:pPr algn="ctr"/>
            <a:endParaRPr lang="en-DE" sz="1000" dirty="0"/>
          </a:p>
        </p:txBody>
      </p:sp>
      <p:sp>
        <p:nvSpPr>
          <p:cNvPr id="9" name="TextBox 8">
            <a:extLst>
              <a:ext uri="{FF2B5EF4-FFF2-40B4-BE49-F238E27FC236}">
                <a16:creationId xmlns:a16="http://schemas.microsoft.com/office/drawing/2014/main" id="{D48AA9AD-2A9E-6C48-B586-528A85BEA50A}"/>
              </a:ext>
            </a:extLst>
          </p:cNvPr>
          <p:cNvSpPr txBox="1"/>
          <p:nvPr/>
        </p:nvSpPr>
        <p:spPr>
          <a:xfrm>
            <a:off x="2116758" y="4225636"/>
            <a:ext cx="2349976" cy="1296519"/>
          </a:xfrm>
          <a:prstGeom prst="rect">
            <a:avLst/>
          </a:prstGeom>
        </p:spPr>
        <p:txBody>
          <a:bodyPr vert="horz" wrap="square" lIns="0" tIns="0" rIns="0" bIns="0" rtlCol="0">
            <a:noAutofit/>
          </a:bodyPr>
          <a:lstStyle/>
          <a:p>
            <a:pPr algn="r" fontAlgn="base"/>
            <a:r>
              <a:rPr lang="en-US" sz="1000" b="1" dirty="0">
                <a:latin typeface="Bandeins Strange" pitchFamily="2" charset="0"/>
              </a:rPr>
              <a:t>EVALUATION</a:t>
            </a:r>
            <a:r>
              <a:rPr lang="en-US" sz="1000" dirty="0">
                <a:latin typeface="Bandeins Strange" pitchFamily="2" charset="0"/>
              </a:rPr>
              <a:t>​</a:t>
            </a:r>
          </a:p>
          <a:p>
            <a:pPr algn="r" fontAlgn="base"/>
            <a:r>
              <a:rPr lang="en-US" sz="1000" dirty="0"/>
              <a:t>Evaluation of the model​</a:t>
            </a:r>
          </a:p>
          <a:p>
            <a:pPr algn="r" fontAlgn="base"/>
            <a:r>
              <a:rPr lang="en-US" sz="1000" dirty="0"/>
              <a:t>Review with regard to business </a:t>
            </a:r>
          </a:p>
          <a:p>
            <a:pPr algn="r" fontAlgn="base"/>
            <a:r>
              <a:rPr lang="en-US" sz="1000" dirty="0"/>
              <a:t>objectives​</a:t>
            </a:r>
          </a:p>
          <a:p>
            <a:pPr algn="r"/>
            <a:endParaRPr lang="en-DE" sz="1000" dirty="0"/>
          </a:p>
        </p:txBody>
      </p:sp>
      <p:sp>
        <p:nvSpPr>
          <p:cNvPr id="10" name="TextBox 9">
            <a:extLst>
              <a:ext uri="{FF2B5EF4-FFF2-40B4-BE49-F238E27FC236}">
                <a16:creationId xmlns:a16="http://schemas.microsoft.com/office/drawing/2014/main" id="{75295A74-F243-EB43-846E-03EB94DD3357}"/>
              </a:ext>
            </a:extLst>
          </p:cNvPr>
          <p:cNvSpPr txBox="1"/>
          <p:nvPr/>
        </p:nvSpPr>
        <p:spPr>
          <a:xfrm>
            <a:off x="2159000" y="2961835"/>
            <a:ext cx="2349976" cy="1052074"/>
          </a:xfrm>
          <a:prstGeom prst="rect">
            <a:avLst/>
          </a:prstGeom>
        </p:spPr>
        <p:txBody>
          <a:bodyPr vert="horz" wrap="square" lIns="0" tIns="0" rIns="0" bIns="0" rtlCol="0">
            <a:noAutofit/>
          </a:bodyPr>
          <a:lstStyle/>
          <a:p>
            <a:pPr algn="r" fontAlgn="base"/>
            <a:r>
              <a:rPr lang="en-US" sz="1000" b="1" dirty="0">
                <a:latin typeface="Bandeins Strange" pitchFamily="2" charset="0"/>
              </a:rPr>
              <a:t>DEPLOYMENT</a:t>
            </a:r>
            <a:r>
              <a:rPr lang="en-US" sz="1000" dirty="0"/>
              <a:t>​</a:t>
            </a:r>
          </a:p>
          <a:p>
            <a:pPr algn="r" fontAlgn="base"/>
            <a:r>
              <a:rPr lang="en-US" sz="1000" dirty="0"/>
              <a:t>Provision​</a:t>
            </a:r>
          </a:p>
          <a:p>
            <a:pPr algn="r" fontAlgn="base"/>
            <a:r>
              <a:rPr lang="en-US" sz="1000" dirty="0"/>
              <a:t>Monitoring and adaptation​</a:t>
            </a:r>
          </a:p>
          <a:p>
            <a:pPr algn="r" fontAlgn="base"/>
            <a:r>
              <a:rPr lang="en-US" sz="1000" dirty="0"/>
              <a:t>End-to-end implementation and </a:t>
            </a:r>
          </a:p>
          <a:p>
            <a:pPr algn="r" fontAlgn="base"/>
            <a:r>
              <a:rPr lang="en-US" sz="1000" dirty="0"/>
              <a:t>continuous improvement​</a:t>
            </a:r>
          </a:p>
          <a:p>
            <a:pPr algn="r"/>
            <a:endParaRPr lang="en-DE" sz="1000" dirty="0"/>
          </a:p>
        </p:txBody>
      </p:sp>
      <p:sp>
        <p:nvSpPr>
          <p:cNvPr id="11" name="TextBox 10">
            <a:extLst>
              <a:ext uri="{FF2B5EF4-FFF2-40B4-BE49-F238E27FC236}">
                <a16:creationId xmlns:a16="http://schemas.microsoft.com/office/drawing/2014/main" id="{C2F9D695-BEE2-7048-9B08-ECB86D3856BC}"/>
              </a:ext>
            </a:extLst>
          </p:cNvPr>
          <p:cNvSpPr txBox="1"/>
          <p:nvPr/>
        </p:nvSpPr>
        <p:spPr>
          <a:xfrm>
            <a:off x="4766182" y="1544358"/>
            <a:ext cx="2659553" cy="832389"/>
          </a:xfrm>
          <a:prstGeom prst="rect">
            <a:avLst/>
          </a:prstGeom>
        </p:spPr>
        <p:txBody>
          <a:bodyPr vert="horz" wrap="square" lIns="0" tIns="0" rIns="0" bIns="0" rtlCol="0" anchor="t">
            <a:noAutofit/>
          </a:bodyPr>
          <a:lstStyle/>
          <a:p>
            <a:pPr algn="ctr" fontAlgn="base"/>
            <a:r>
              <a:rPr lang="en-US" sz="1000" b="1" dirty="0">
                <a:latin typeface="+mj-lt"/>
              </a:rPr>
              <a:t>BUSINESS UNDERSTANDING</a:t>
            </a:r>
            <a:r>
              <a:rPr lang="en-US" sz="1000" dirty="0">
                <a:latin typeface="+mj-lt"/>
              </a:rPr>
              <a:t>​</a:t>
            </a:r>
          </a:p>
          <a:p>
            <a:pPr algn="ctr" fontAlgn="base"/>
            <a:r>
              <a:rPr lang="en-US" sz="1000" dirty="0"/>
              <a:t>Business alignment​</a:t>
            </a:r>
          </a:p>
          <a:p>
            <a:pPr algn="ctr" fontAlgn="base"/>
            <a:r>
              <a:rPr lang="en-US" sz="1000" dirty="0"/>
              <a:t>Assessing the situation​</a:t>
            </a:r>
          </a:p>
          <a:p>
            <a:pPr algn="ctr" fontAlgn="base"/>
            <a:r>
              <a:rPr lang="en-US" sz="1000" dirty="0"/>
              <a:t>Determination of data mining targets​</a:t>
            </a:r>
          </a:p>
          <a:p>
            <a:pPr algn="ctr"/>
            <a:endParaRPr lang="en-DE" sz="1000" dirty="0"/>
          </a:p>
        </p:txBody>
      </p:sp>
      <p:sp>
        <p:nvSpPr>
          <p:cNvPr id="12" name="Oval 11">
            <a:extLst>
              <a:ext uri="{FF2B5EF4-FFF2-40B4-BE49-F238E27FC236}">
                <a16:creationId xmlns:a16="http://schemas.microsoft.com/office/drawing/2014/main" id="{121D1B8B-75B3-E744-BDFC-73F1A3469820}"/>
              </a:ext>
            </a:extLst>
          </p:cNvPr>
          <p:cNvSpPr/>
          <p:nvPr/>
        </p:nvSpPr>
        <p:spPr>
          <a:xfrm>
            <a:off x="9316192" y="5384342"/>
            <a:ext cx="439387" cy="439387"/>
          </a:xfrm>
          <a:prstGeom prst="ellipse">
            <a:avLst/>
          </a:prstGeom>
          <a:solidFill>
            <a:schemeClr val="accent5"/>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30" name="TextBox 29">
            <a:extLst>
              <a:ext uri="{FF2B5EF4-FFF2-40B4-BE49-F238E27FC236}">
                <a16:creationId xmlns:a16="http://schemas.microsoft.com/office/drawing/2014/main" id="{5E3E5B81-B093-4A4D-89A2-9FC423F5C91D}"/>
              </a:ext>
            </a:extLst>
          </p:cNvPr>
          <p:cNvSpPr txBox="1"/>
          <p:nvPr/>
        </p:nvSpPr>
        <p:spPr>
          <a:xfrm>
            <a:off x="9843247" y="5451259"/>
            <a:ext cx="1028700" cy="515599"/>
          </a:xfrm>
          <a:prstGeom prst="rect">
            <a:avLst/>
          </a:prstGeom>
        </p:spPr>
        <p:txBody>
          <a:bodyPr vert="horz" wrap="square" lIns="0" tIns="0" rIns="0" bIns="0" rtlCol="0">
            <a:noAutofit/>
          </a:bodyPr>
          <a:lstStyle/>
          <a:p>
            <a:pPr algn="l"/>
            <a:r>
              <a:rPr lang="en-DE" sz="1800">
                <a:latin typeface="+mj-lt"/>
              </a:rPr>
              <a:t>= 80%</a:t>
            </a:r>
          </a:p>
        </p:txBody>
      </p:sp>
      <p:sp>
        <p:nvSpPr>
          <p:cNvPr id="45" name="Bogen 35">
            <a:extLst>
              <a:ext uri="{FF2B5EF4-FFF2-40B4-BE49-F238E27FC236}">
                <a16:creationId xmlns:a16="http://schemas.microsoft.com/office/drawing/2014/main" id="{90130E1B-CE28-FA4C-B750-422CC50741E9}"/>
              </a:ext>
            </a:extLst>
          </p:cNvPr>
          <p:cNvSpPr/>
          <p:nvPr/>
        </p:nvSpPr>
        <p:spPr>
          <a:xfrm rot="1546929">
            <a:off x="4941725" y="2484460"/>
            <a:ext cx="2736246" cy="2736248"/>
          </a:xfrm>
          <a:prstGeom prst="arc">
            <a:avLst>
              <a:gd name="adj1" fmla="val 8637818"/>
              <a:gd name="adj2" fmla="val 9739087"/>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6" name="Bogen 37">
            <a:extLst>
              <a:ext uri="{FF2B5EF4-FFF2-40B4-BE49-F238E27FC236}">
                <a16:creationId xmlns:a16="http://schemas.microsoft.com/office/drawing/2014/main" id="{E1B73C86-3DE9-8744-A946-A7DD7DE57605}"/>
              </a:ext>
            </a:extLst>
          </p:cNvPr>
          <p:cNvSpPr/>
          <p:nvPr/>
        </p:nvSpPr>
        <p:spPr>
          <a:xfrm rot="1318224">
            <a:off x="4772259" y="2477169"/>
            <a:ext cx="2414414" cy="2414415"/>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7" name="Bogen 46">
            <a:extLst>
              <a:ext uri="{FF2B5EF4-FFF2-40B4-BE49-F238E27FC236}">
                <a16:creationId xmlns:a16="http://schemas.microsoft.com/office/drawing/2014/main" id="{1F95E1F2-043C-E640-B748-0F4AF2D55B88}"/>
              </a:ext>
            </a:extLst>
          </p:cNvPr>
          <p:cNvSpPr/>
          <p:nvPr/>
        </p:nvSpPr>
        <p:spPr>
          <a:xfrm rot="16185682">
            <a:off x="4674109" y="2720798"/>
            <a:ext cx="2414416" cy="2414414"/>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8" name="Bogen 47">
            <a:extLst>
              <a:ext uri="{FF2B5EF4-FFF2-40B4-BE49-F238E27FC236}">
                <a16:creationId xmlns:a16="http://schemas.microsoft.com/office/drawing/2014/main" id="{2069A7C6-45F9-994C-9A8C-26ED37C934A8}"/>
              </a:ext>
            </a:extLst>
          </p:cNvPr>
          <p:cNvSpPr/>
          <p:nvPr/>
        </p:nvSpPr>
        <p:spPr>
          <a:xfrm rot="12613924">
            <a:off x="4531722" y="2595608"/>
            <a:ext cx="2736248" cy="2736246"/>
          </a:xfrm>
          <a:prstGeom prst="arc">
            <a:avLst>
              <a:gd name="adj1" fmla="val 5086532"/>
              <a:gd name="adj2" fmla="val 6268511"/>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9" name="Bogen 38">
            <a:extLst>
              <a:ext uri="{FF2B5EF4-FFF2-40B4-BE49-F238E27FC236}">
                <a16:creationId xmlns:a16="http://schemas.microsoft.com/office/drawing/2014/main" id="{C1981D91-DB42-3548-B96C-2DBC5889FC4A}"/>
              </a:ext>
            </a:extLst>
          </p:cNvPr>
          <p:cNvSpPr/>
          <p:nvPr/>
        </p:nvSpPr>
        <p:spPr>
          <a:xfrm rot="19346466">
            <a:off x="4561435" y="2321001"/>
            <a:ext cx="2736246" cy="2736248"/>
          </a:xfrm>
          <a:prstGeom prst="arc">
            <a:avLst>
              <a:gd name="adj1" fmla="val 5086532"/>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0" name="Bogen 41">
            <a:extLst>
              <a:ext uri="{FF2B5EF4-FFF2-40B4-BE49-F238E27FC236}">
                <a16:creationId xmlns:a16="http://schemas.microsoft.com/office/drawing/2014/main" id="{82EA304E-0765-B947-9FE4-4031C3EE3440}"/>
              </a:ext>
            </a:extLst>
          </p:cNvPr>
          <p:cNvSpPr/>
          <p:nvPr/>
        </p:nvSpPr>
        <p:spPr>
          <a:xfrm rot="1833363">
            <a:off x="4519586" y="2522166"/>
            <a:ext cx="2736246" cy="2736248"/>
          </a:xfrm>
          <a:prstGeom prst="arc">
            <a:avLst>
              <a:gd name="adj1" fmla="val 19236625"/>
              <a:gd name="adj2" fmla="val 20388366"/>
            </a:avLst>
          </a:prstGeom>
          <a:ln w="28575" cap="sq" cmpd="sng">
            <a:solidFill>
              <a:schemeClr val="tx1"/>
            </a:solidFill>
            <a:prstDash val="sysDash"/>
            <a:beve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1" name="Bogen 39">
            <a:extLst>
              <a:ext uri="{FF2B5EF4-FFF2-40B4-BE49-F238E27FC236}">
                <a16:creationId xmlns:a16="http://schemas.microsoft.com/office/drawing/2014/main" id="{05DDFB01-B338-2342-A3B3-996AFBDEAF4B}"/>
              </a:ext>
            </a:extLst>
          </p:cNvPr>
          <p:cNvSpPr/>
          <p:nvPr/>
        </p:nvSpPr>
        <p:spPr>
          <a:xfrm rot="1342845">
            <a:off x="4796895" y="2289711"/>
            <a:ext cx="2736246" cy="2736248"/>
          </a:xfrm>
          <a:prstGeom prst="arc">
            <a:avLst>
              <a:gd name="adj1" fmla="val 5169408"/>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2" name="Bogen 40">
            <a:extLst>
              <a:ext uri="{FF2B5EF4-FFF2-40B4-BE49-F238E27FC236}">
                <a16:creationId xmlns:a16="http://schemas.microsoft.com/office/drawing/2014/main" id="{BDD11B62-0DF1-D244-8532-76B153D21774}"/>
              </a:ext>
            </a:extLst>
          </p:cNvPr>
          <p:cNvSpPr/>
          <p:nvPr/>
        </p:nvSpPr>
        <p:spPr>
          <a:xfrm rot="1095751">
            <a:off x="4921275" y="2619477"/>
            <a:ext cx="1276787" cy="1917349"/>
          </a:xfrm>
          <a:prstGeom prst="arc">
            <a:avLst>
              <a:gd name="adj1" fmla="val 17716445"/>
              <a:gd name="adj2" fmla="val 5774887"/>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3B367863-F646-9140-AFA3-378745B37CB6}"/>
              </a:ext>
            </a:extLst>
          </p:cNvPr>
          <p:cNvSpPr/>
          <p:nvPr/>
        </p:nvSpPr>
        <p:spPr>
          <a:xfrm>
            <a:off x="4721443"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5</a:t>
            </a:r>
          </a:p>
        </p:txBody>
      </p:sp>
      <p:sp>
        <p:nvSpPr>
          <p:cNvPr id="31" name="Footer Placeholder 5">
            <a:extLst>
              <a:ext uri="{FF2B5EF4-FFF2-40B4-BE49-F238E27FC236}">
                <a16:creationId xmlns:a16="http://schemas.microsoft.com/office/drawing/2014/main" id="{07A6622E-F00B-4B95-9E7D-54607B2BE87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10597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9C24DC-0106-4D26-BB9C-B5FAA0A630C4}"/>
              </a:ext>
            </a:extLst>
          </p:cNvPr>
          <p:cNvSpPr>
            <a:spLocks noGrp="1"/>
          </p:cNvSpPr>
          <p:nvPr>
            <p:ph idx="1"/>
          </p:nvPr>
        </p:nvSpPr>
        <p:spPr/>
        <p:txBody>
          <a:bodyPr/>
          <a:lstStyle/>
          <a:p>
            <a:r>
              <a:rPr lang="de-DE" dirty="0"/>
              <a:t>Anzahl an Beobachtungen</a:t>
            </a:r>
            <a:endParaRPr lang="de-DE" dirty="0">
              <a:cs typeface="Arial"/>
            </a:endParaRPr>
          </a:p>
          <a:p>
            <a:pPr>
              <a:spcBef>
                <a:spcPts val="1800"/>
              </a:spcBef>
            </a:pPr>
            <a:r>
              <a:rPr lang="de-DE" b="1" dirty="0"/>
              <a:t>Numerische Größen</a:t>
            </a:r>
            <a:endParaRPr lang="de-DE" b="1" dirty="0">
              <a:cs typeface="Arial"/>
            </a:endParaRPr>
          </a:p>
          <a:p>
            <a:pPr marL="356235" lvl="1" indent="-177165"/>
            <a:r>
              <a:rPr lang="de-DE" dirty="0"/>
              <a:t>Durchschnitt</a:t>
            </a:r>
            <a:endParaRPr lang="de-DE" dirty="0">
              <a:cs typeface="Arial"/>
            </a:endParaRPr>
          </a:p>
          <a:p>
            <a:pPr marL="356235" lvl="1" indent="-177165"/>
            <a:r>
              <a:rPr lang="de-DE" dirty="0"/>
              <a:t>Standardabweichung / Varianz</a:t>
            </a:r>
            <a:endParaRPr lang="de-DE" dirty="0">
              <a:cs typeface="Arial"/>
            </a:endParaRPr>
          </a:p>
          <a:p>
            <a:pPr marL="356235" lvl="1" indent="-177165"/>
            <a:r>
              <a:rPr lang="de-DE" dirty="0"/>
              <a:t>Schiefe (</a:t>
            </a:r>
            <a:r>
              <a:rPr lang="de-DE" dirty="0" err="1"/>
              <a:t>Skewness</a:t>
            </a:r>
            <a:r>
              <a:rPr lang="de-DE" dirty="0"/>
              <a:t>) und Wölbung (</a:t>
            </a:r>
            <a:r>
              <a:rPr lang="de-DE" dirty="0" err="1"/>
              <a:t>Kurtosis</a:t>
            </a:r>
            <a:r>
              <a:rPr lang="de-DE" dirty="0"/>
              <a:t>)</a:t>
            </a:r>
            <a:endParaRPr lang="de-DE" dirty="0">
              <a:cs typeface="Arial"/>
            </a:endParaRPr>
          </a:p>
          <a:p>
            <a:pPr marL="356235" lvl="1" indent="-177165"/>
            <a:r>
              <a:rPr lang="de-DE" dirty="0"/>
              <a:t>Minimum, Maximum, ggf. Median</a:t>
            </a:r>
            <a:endParaRPr lang="de-DE" dirty="0">
              <a:cs typeface="Arial"/>
            </a:endParaRPr>
          </a:p>
          <a:p>
            <a:pPr marL="356235" lvl="1" indent="-177165"/>
            <a:r>
              <a:rPr lang="de-DE" dirty="0"/>
              <a:t>Ggf. Modalwert</a:t>
            </a:r>
            <a:endParaRPr lang="de-DE" dirty="0">
              <a:cs typeface="Arial"/>
            </a:endParaRPr>
          </a:p>
          <a:p>
            <a:pPr marL="356235" lvl="1" indent="-177165"/>
            <a:r>
              <a:rPr lang="de-DE" dirty="0"/>
              <a:t>Anzahl an Datenlücken</a:t>
            </a:r>
            <a:endParaRPr lang="de-DE" dirty="0">
              <a:cs typeface="Arial"/>
            </a:endParaRPr>
          </a:p>
          <a:p>
            <a:pPr>
              <a:spcBef>
                <a:spcPts val="1800"/>
              </a:spcBef>
            </a:pPr>
            <a:r>
              <a:rPr lang="de-DE" b="1" dirty="0"/>
              <a:t>Kategorische Größen</a:t>
            </a:r>
            <a:endParaRPr lang="de-DE" b="1" dirty="0">
              <a:cs typeface="Arial"/>
            </a:endParaRPr>
          </a:p>
          <a:p>
            <a:pPr marL="356235" lvl="1" indent="-177165"/>
            <a:r>
              <a:rPr lang="de-DE" dirty="0"/>
              <a:t>Anzahl an Ausprägungen</a:t>
            </a:r>
            <a:endParaRPr lang="de-DE" dirty="0">
              <a:cs typeface="Arial"/>
            </a:endParaRPr>
          </a:p>
          <a:p>
            <a:pPr marL="356235" lvl="1" indent="-177165"/>
            <a:r>
              <a:rPr lang="de-DE" dirty="0"/>
              <a:t>Anzahl an Datenlücken</a:t>
            </a:r>
            <a:endParaRPr lang="de-DE" dirty="0">
              <a:cs typeface="Arial"/>
            </a:endParaRPr>
          </a:p>
          <a:p>
            <a:pPr marL="356235" lvl="1" indent="-177165"/>
            <a:r>
              <a:rPr lang="de-DE" dirty="0"/>
              <a:t>Ggf. häufigste Ausprägung(en)</a:t>
            </a:r>
            <a:endParaRPr lang="de-DE" dirty="0">
              <a:cs typeface="Arial"/>
            </a:endParaRPr>
          </a:p>
          <a:p>
            <a:endParaRPr lang="en-US" dirty="0"/>
          </a:p>
        </p:txBody>
      </p:sp>
      <p:sp>
        <p:nvSpPr>
          <p:cNvPr id="3" name="Text Placeholder 2">
            <a:extLst>
              <a:ext uri="{FF2B5EF4-FFF2-40B4-BE49-F238E27FC236}">
                <a16:creationId xmlns:a16="http://schemas.microsoft.com/office/drawing/2014/main" id="{19AF2215-E5AF-45F9-8C57-CCFC9C8530C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4057DB6-424B-4EB8-BD79-B68D82592D9D}"/>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BBC6B7BE-FB7C-4318-93A9-13FCF8E82690}"/>
              </a:ext>
            </a:extLst>
          </p:cNvPr>
          <p:cNvSpPr>
            <a:spLocks noGrp="1"/>
          </p:cNvSpPr>
          <p:nvPr>
            <p:ph type="title"/>
          </p:nvPr>
        </p:nvSpPr>
        <p:spPr/>
        <p:txBody>
          <a:bodyPr/>
          <a:lstStyle/>
          <a:p>
            <a:r>
              <a:rPr lang="de-DE" dirty="0"/>
              <a:t>Deskriptive Statistik</a:t>
            </a:r>
            <a:endParaRPr lang="en-US" dirty="0"/>
          </a:p>
        </p:txBody>
      </p:sp>
      <p:sp>
        <p:nvSpPr>
          <p:cNvPr id="6" name="Text Placeholder 5">
            <a:extLst>
              <a:ext uri="{FF2B5EF4-FFF2-40B4-BE49-F238E27FC236}">
                <a16:creationId xmlns:a16="http://schemas.microsoft.com/office/drawing/2014/main" id="{5E278EE8-BA64-4FCD-A54A-1BAD1DEBF636}"/>
              </a:ext>
            </a:extLst>
          </p:cNvPr>
          <p:cNvSpPr>
            <a:spLocks noGrp="1"/>
          </p:cNvSpPr>
          <p:nvPr>
            <p:ph type="body" sz="quarter" idx="14"/>
          </p:nvPr>
        </p:nvSpPr>
        <p:spPr/>
        <p:txBody>
          <a:bodyPr/>
          <a:lstStyle/>
          <a:p>
            <a:r>
              <a:rPr lang="de-DE" dirty="0"/>
              <a:t>Grundlegende Statistiken</a:t>
            </a:r>
            <a:endParaRPr lang="en-US" dirty="0"/>
          </a:p>
          <a:p>
            <a:endParaRPr lang="en-US" dirty="0"/>
          </a:p>
        </p:txBody>
      </p:sp>
      <p:pic>
        <p:nvPicPr>
          <p:cNvPr id="8" name="Grafik 14">
            <a:extLst>
              <a:ext uri="{FF2B5EF4-FFF2-40B4-BE49-F238E27FC236}">
                <a16:creationId xmlns:a16="http://schemas.microsoft.com/office/drawing/2014/main" id="{620A05C9-2A94-4E31-AF46-BE8428B9DB94}"/>
              </a:ext>
            </a:extLst>
          </p:cNvPr>
          <p:cNvPicPr>
            <a:picLocks noChangeAspect="1"/>
          </p:cNvPicPr>
          <p:nvPr/>
        </p:nvPicPr>
        <p:blipFill rotWithShape="1">
          <a:blip r:embed="rId2"/>
          <a:srcRect l="-462" t="-3191" r="-921"/>
          <a:stretch/>
        </p:blipFill>
        <p:spPr>
          <a:xfrm>
            <a:off x="5126477" y="1248969"/>
            <a:ext cx="3135914" cy="2742747"/>
          </a:xfrm>
          <a:prstGeom prst="rect">
            <a:avLst/>
          </a:prstGeom>
          <a:ln>
            <a:solidFill>
              <a:schemeClr val="tx1"/>
            </a:solidFill>
          </a:ln>
        </p:spPr>
      </p:pic>
      <p:pic>
        <p:nvPicPr>
          <p:cNvPr id="9" name="Grafik 12">
            <a:extLst>
              <a:ext uri="{FF2B5EF4-FFF2-40B4-BE49-F238E27FC236}">
                <a16:creationId xmlns:a16="http://schemas.microsoft.com/office/drawing/2014/main" id="{910DD11C-CCC4-429A-A2AE-B1B4428C734D}"/>
              </a:ext>
            </a:extLst>
          </p:cNvPr>
          <p:cNvPicPr>
            <a:picLocks noChangeAspect="1"/>
          </p:cNvPicPr>
          <p:nvPr/>
        </p:nvPicPr>
        <p:blipFill rotWithShape="1">
          <a:blip r:embed="rId3"/>
          <a:srcRect r="10191"/>
          <a:stretch/>
        </p:blipFill>
        <p:spPr>
          <a:xfrm>
            <a:off x="3816615" y="3667328"/>
            <a:ext cx="8463483" cy="2364734"/>
          </a:xfrm>
          <a:prstGeom prst="rect">
            <a:avLst/>
          </a:prstGeom>
          <a:ln>
            <a:solidFill>
              <a:schemeClr val="tx1"/>
            </a:solidFill>
          </a:ln>
        </p:spPr>
      </p:pic>
      <p:sp>
        <p:nvSpPr>
          <p:cNvPr id="10" name="Footer Placeholder 5">
            <a:extLst>
              <a:ext uri="{FF2B5EF4-FFF2-40B4-BE49-F238E27FC236}">
                <a16:creationId xmlns:a16="http://schemas.microsoft.com/office/drawing/2014/main" id="{A020E5CE-6B60-4615-BF20-D671568F1E7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718065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de-DE" dirty="0">
                <a:hlinkClick r:id="rId2"/>
              </a:rPr>
              <a:t>00_tools_pandas.ipynb</a:t>
            </a:r>
            <a:endParaRPr lang="de-DE" dirty="0"/>
          </a:p>
          <a:p>
            <a:pPr marL="285750" indent="-285750">
              <a:buFontTx/>
              <a:buChar char="-"/>
            </a:pPr>
            <a:r>
              <a:rPr lang="de-DE" dirty="0"/>
              <a:t>Alternativ noch kürzer: </a:t>
            </a:r>
            <a:r>
              <a:rPr lang="en-GB" b="1" dirty="0">
                <a:hlinkClick r:id="rId3"/>
              </a:rPr>
              <a:t>10 minutes to pandas</a:t>
            </a:r>
            <a:endParaRPr lang="de-DE" dirty="0"/>
          </a:p>
          <a:p>
            <a:pPr marL="285750" indent="-285750">
              <a:buFontTx/>
              <a:buChar char="-"/>
            </a:pPr>
            <a:r>
              <a:rPr lang="de-DE" dirty="0"/>
              <a:t>Wiederholung der wichtigsten Pandas Basics</a:t>
            </a:r>
          </a:p>
          <a:p>
            <a:pPr marL="285750" indent="-285750">
              <a:buFontTx/>
              <a:buChar char="-"/>
            </a:pPr>
            <a:r>
              <a:rPr lang="de-DE" dirty="0"/>
              <a:t>Arbeiten mit Series und </a:t>
            </a:r>
            <a:r>
              <a:rPr lang="de-DE" dirty="0" err="1"/>
              <a:t>DataFrames</a:t>
            </a:r>
            <a:endParaRPr lang="de-DE" dirty="0"/>
          </a:p>
          <a:p>
            <a:pPr marL="285750" indent="-285750">
              <a:buFontTx/>
              <a:buChar char="-"/>
            </a:pPr>
            <a:r>
              <a:rPr lang="de-DE" dirty="0"/>
              <a:t>Filtern</a:t>
            </a:r>
          </a:p>
          <a:p>
            <a:pPr marL="285750" indent="-285750">
              <a:buFontTx/>
              <a:buChar char="-"/>
            </a:pPr>
            <a:r>
              <a:rPr lang="de-DE" dirty="0" err="1"/>
              <a:t>Groupby</a:t>
            </a:r>
            <a:endParaRPr lang="de-DE" dirty="0"/>
          </a:p>
          <a:p>
            <a:pPr marL="285750" indent="-285750">
              <a:buFontTx/>
              <a:buChar char="-"/>
            </a:pPr>
            <a:r>
              <a:rPr lang="de-DE" dirty="0" err="1"/>
              <a:t>Plotting</a:t>
            </a: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Pandas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Machine Learning mit Python | Köln | Juni,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GB" dirty="0"/>
              <a:t>https://</a:t>
            </a:r>
            <a:r>
              <a:rPr lang="en-GB" dirty="0" err="1"/>
              <a:t>github.com</a:t>
            </a:r>
            <a:r>
              <a:rPr lang="en-GB" dirty="0"/>
              <a:t>/</a:t>
            </a:r>
            <a:r>
              <a:rPr lang="en-GB" dirty="0" err="1"/>
              <a:t>ageron</a:t>
            </a:r>
            <a:r>
              <a:rPr lang="en-GB" dirty="0"/>
              <a:t>/</a:t>
            </a:r>
            <a:r>
              <a:rPr lang="en-GB" dirty="0" err="1"/>
              <a:t>handson</a:t>
            </a:r>
            <a:r>
              <a:rPr lang="en-GB" dirty="0"/>
              <a:t>-ml</a:t>
            </a:r>
            <a:endParaRPr lang="en-DE" dirty="0"/>
          </a:p>
        </p:txBody>
      </p:sp>
    </p:spTree>
    <p:extLst>
      <p:ext uri="{BB962C8B-B14F-4D97-AF65-F5344CB8AC3E}">
        <p14:creationId xmlns:p14="http://schemas.microsoft.com/office/powerpoint/2010/main" val="2165997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942609" y="2967335"/>
            <a:ext cx="10306842" cy="923330"/>
          </a:xfrm>
        </p:spPr>
        <p:txBody>
          <a:bodyPr/>
          <a:lstStyle/>
          <a:p>
            <a:r>
              <a:rPr lang="de-DE" dirty="0" err="1"/>
              <a:t>matplotlib</a:t>
            </a:r>
            <a:r>
              <a:rPr lang="de-DE" dirty="0"/>
              <a:t> für Graphiken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122880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27" name="Content Placeholder 26">
            <a:extLst>
              <a:ext uri="{FF2B5EF4-FFF2-40B4-BE49-F238E27FC236}">
                <a16:creationId xmlns:a16="http://schemas.microsoft.com/office/drawing/2014/main" id="{F1ABCA01-5B1C-4D2D-A1B1-C6B75CBDF641}"/>
              </a:ext>
            </a:extLst>
          </p:cNvPr>
          <p:cNvSpPr>
            <a:spLocks noGrp="1"/>
          </p:cNvSpPr>
          <p:nvPr>
            <p:ph sz="quarter" idx="15"/>
          </p:nvPr>
        </p:nvSpPr>
        <p:spPr>
          <a:xfrm>
            <a:off x="481013" y="2223401"/>
            <a:ext cx="11231562" cy="3977374"/>
          </a:xfrm>
        </p:spPr>
        <p:txBody>
          <a:bodyPr/>
          <a:lstStyle/>
          <a:p>
            <a:pPr marL="285750" indent="-285750">
              <a:buFont typeface="Arial" panose="020B0604020202020204" pitchFamily="34" charset="0"/>
              <a:buChar char="•"/>
            </a:pPr>
            <a:r>
              <a:rPr lang="en-US" dirty="0"/>
              <a:t>Die </a:t>
            </a:r>
            <a:r>
              <a:rPr lang="en-US" dirty="0" err="1"/>
              <a:t>Hauptelemente</a:t>
            </a:r>
            <a:r>
              <a:rPr lang="en-US" dirty="0"/>
              <a:t> </a:t>
            </a:r>
            <a:r>
              <a:rPr lang="en-US" dirty="0" err="1"/>
              <a:t>beim</a:t>
            </a:r>
            <a:r>
              <a:rPr lang="en-US" dirty="0"/>
              <a:t> </a:t>
            </a:r>
            <a:r>
              <a:rPr lang="en-US" dirty="0" err="1"/>
              <a:t>Plotten</a:t>
            </a:r>
            <a:r>
              <a:rPr lang="en-US" dirty="0"/>
              <a:t> </a:t>
            </a:r>
            <a:r>
              <a:rPr lang="en-US" dirty="0" err="1"/>
              <a:t>mit</a:t>
            </a:r>
            <a:r>
              <a:rPr lang="en-US" dirty="0"/>
              <a:t> matplotlib</a:t>
            </a:r>
          </a:p>
          <a:p>
            <a:pPr marL="285750" indent="-285750">
              <a:buFont typeface="Arial" panose="020B0604020202020204" pitchFamily="34" charset="0"/>
              <a:buChar char="•"/>
            </a:pPr>
            <a:r>
              <a:rPr lang="en-US" dirty="0" err="1"/>
              <a:t>Einen</a:t>
            </a:r>
            <a:r>
              <a:rPr lang="en-US" dirty="0"/>
              <a:t> Plot </a:t>
            </a:r>
            <a:r>
              <a:rPr lang="en-US" dirty="0" err="1"/>
              <a:t>anpassen</a:t>
            </a:r>
            <a:r>
              <a:rPr lang="en-US" dirty="0"/>
              <a:t> (x- und y-</a:t>
            </a:r>
            <a:r>
              <a:rPr lang="en-US" dirty="0" err="1"/>
              <a:t>Achse</a:t>
            </a:r>
            <a:r>
              <a:rPr lang="en-US" dirty="0"/>
              <a:t> </a:t>
            </a:r>
            <a:r>
              <a:rPr lang="en-US" dirty="0" err="1"/>
              <a:t>ändern</a:t>
            </a:r>
            <a:r>
              <a:rPr lang="en-US" dirty="0"/>
              <a:t>, </a:t>
            </a:r>
            <a:r>
              <a:rPr lang="en-US" dirty="0" err="1"/>
              <a:t>Beschriftungen</a:t>
            </a:r>
            <a:r>
              <a:rPr lang="en-US" dirty="0"/>
              <a:t>, </a:t>
            </a:r>
            <a:r>
              <a:rPr lang="en-US" dirty="0" err="1"/>
              <a:t>Legende</a:t>
            </a:r>
            <a:r>
              <a:rPr lang="en-US" dirty="0"/>
              <a:t> und </a:t>
            </a:r>
            <a:r>
              <a:rPr lang="en-US" dirty="0" err="1"/>
              <a:t>Titel</a:t>
            </a:r>
            <a:r>
              <a:rPr lang="en-US" dirty="0"/>
              <a:t> </a:t>
            </a:r>
            <a:r>
              <a:rPr lang="en-US" dirty="0" err="1"/>
              <a:t>ändern</a:t>
            </a:r>
            <a:r>
              <a:rPr lang="en-US" dirty="0"/>
              <a:t>) und </a:t>
            </a:r>
            <a:r>
              <a:rPr lang="en-US" dirty="0" err="1"/>
              <a:t>speichern</a:t>
            </a:r>
            <a:endParaRPr lang="en-US" dirty="0"/>
          </a:p>
          <a:p>
            <a:pPr marL="285750" indent="-285750">
              <a:buFont typeface="Arial" panose="020B0604020202020204" pitchFamily="34" charset="0"/>
              <a:buChar char="•"/>
            </a:pPr>
            <a:r>
              <a:rPr lang="en-US" dirty="0" err="1"/>
              <a:t>Auswahl</a:t>
            </a:r>
            <a:r>
              <a:rPr lang="en-US" dirty="0"/>
              <a:t> von </a:t>
            </a:r>
            <a:r>
              <a:rPr lang="en-US" dirty="0" err="1"/>
              <a:t>Farben</a:t>
            </a:r>
            <a:endParaRPr lang="en-US" dirty="0"/>
          </a:p>
          <a:p>
            <a:pPr marL="285750" indent="-285750">
              <a:buFont typeface="Arial" panose="020B0604020202020204" pitchFamily="34" charset="0"/>
              <a:buChar char="•"/>
            </a:pPr>
            <a:r>
              <a:rPr lang="en-US" dirty="0"/>
              <a:t>Subplots </a:t>
            </a:r>
            <a:r>
              <a:rPr lang="en-US" dirty="0" err="1"/>
              <a:t>erstellen</a:t>
            </a:r>
            <a:endParaRPr lang="en-US" dirty="0"/>
          </a:p>
          <a:p>
            <a:pPr marL="285750" indent="-285750">
              <a:buFont typeface="Arial" panose="020B0604020202020204" pitchFamily="34" charset="0"/>
              <a:buChar char="•"/>
            </a:pPr>
            <a:r>
              <a:rPr lang="en-US" dirty="0" err="1"/>
              <a:t>Erstellen</a:t>
            </a:r>
            <a:r>
              <a:rPr lang="en-US" dirty="0"/>
              <a:t> von Scatterplot, </a:t>
            </a:r>
            <a:r>
              <a:rPr lang="en-US" dirty="0" err="1"/>
              <a:t>Linienplot</a:t>
            </a:r>
            <a:r>
              <a:rPr lang="en-US" dirty="0"/>
              <a:t>, </a:t>
            </a:r>
            <a:r>
              <a:rPr lang="en-US" dirty="0" err="1"/>
              <a:t>Barplot</a:t>
            </a:r>
            <a:r>
              <a:rPr lang="en-US" dirty="0"/>
              <a:t>, (</a:t>
            </a:r>
            <a:r>
              <a:rPr lang="en-US" dirty="0" err="1"/>
              <a:t>gruppiertes</a:t>
            </a:r>
            <a:r>
              <a:rPr lang="en-US" dirty="0"/>
              <a:t>) Histogram, Boxplot</a:t>
            </a:r>
          </a:p>
        </p:txBody>
      </p:sp>
      <p:sp>
        <p:nvSpPr>
          <p:cNvPr id="30" name="Text Placeholder 29">
            <a:extLst>
              <a:ext uri="{FF2B5EF4-FFF2-40B4-BE49-F238E27FC236}">
                <a16:creationId xmlns:a16="http://schemas.microsoft.com/office/drawing/2014/main" id="{60F9E301-E9CB-43A9-A27F-EBCFFE64E6F3}"/>
              </a:ext>
            </a:extLst>
          </p:cNvPr>
          <p:cNvSpPr>
            <a:spLocks noGrp="1"/>
          </p:cNvSpPr>
          <p:nvPr>
            <p:ph type="body" sz="quarter" idx="18"/>
          </p:nvPr>
        </p:nvSpPr>
        <p:spPr/>
        <p:txBody>
          <a:bodyPr/>
          <a:lstStyle/>
          <a:p>
            <a:r>
              <a:rPr lang="de-DE" dirty="0"/>
              <a:t>Visuelle Datenanalyse</a:t>
            </a:r>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err="1"/>
              <a:t>matplotlib</a:t>
            </a:r>
            <a:r>
              <a:rPr lang="de-DE" dirty="0"/>
              <a:t> für Graphiken</a:t>
            </a:r>
            <a:endParaRPr lang="en-US" dirty="0"/>
          </a:p>
        </p:txBody>
      </p:sp>
      <p:sp>
        <p:nvSpPr>
          <p:cNvPr id="33" name="Text Placeholder 32">
            <a:extLst>
              <a:ext uri="{FF2B5EF4-FFF2-40B4-BE49-F238E27FC236}">
                <a16:creationId xmlns:a16="http://schemas.microsoft.com/office/drawing/2014/main" id="{4B08CF17-7B44-43D3-89FB-3FABDF59F99E}"/>
              </a:ext>
            </a:extLst>
          </p:cNvPr>
          <p:cNvSpPr>
            <a:spLocks noGrp="1"/>
          </p:cNvSpPr>
          <p:nvPr>
            <p:ph type="body" sz="quarter" idx="21"/>
          </p:nvPr>
        </p:nvSpPr>
        <p:spPr/>
        <p:txBody>
          <a:bodyPr/>
          <a:lstStyle/>
          <a:p>
            <a:endParaRPr lang="en-US"/>
          </a:p>
        </p:txBody>
      </p:sp>
      <p:sp>
        <p:nvSpPr>
          <p:cNvPr id="8" name="Footer Placeholder 5">
            <a:extLst>
              <a:ext uri="{FF2B5EF4-FFF2-40B4-BE49-F238E27FC236}">
                <a16:creationId xmlns:a16="http://schemas.microsoft.com/office/drawing/2014/main" id="{04BB738F-307A-4A04-837D-3A485B97DC1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8025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feld 117">
            <a:extLst>
              <a:ext uri="{FF2B5EF4-FFF2-40B4-BE49-F238E27FC236}">
                <a16:creationId xmlns:a16="http://schemas.microsoft.com/office/drawing/2014/main" id="{A4F05B1A-DABB-F945-86F5-06F7EDFCF082}"/>
              </a:ext>
            </a:extLst>
          </p:cNvPr>
          <p:cNvSpPr txBox="1"/>
          <p:nvPr/>
        </p:nvSpPr>
        <p:spPr>
          <a:xfrm>
            <a:off x="7971911" y="1842421"/>
            <a:ext cx="4025355" cy="1074717"/>
          </a:xfrm>
          <a:prstGeom prst="rect">
            <a:avLst/>
          </a:prstGeom>
          <a:noFill/>
        </p:spPr>
        <p:txBody>
          <a:bodyPr wrap="square" lIns="144000" rIns="72000" rtlCol="0">
            <a:noAutofit/>
          </a:bodyPr>
          <a:lstStyle/>
          <a:p>
            <a:pPr lvl="0">
              <a:lnSpc>
                <a:spcPts val="1400"/>
              </a:lnSpc>
              <a:spcBef>
                <a:spcPts val="600"/>
              </a:spcBef>
            </a:pPr>
            <a:endParaRPr lang="de-DE" sz="1200">
              <a:latin typeface="Sen" pitchFamily="2" charset="0"/>
              <a:cs typeface="Arial" panose="020B0604020202020204" pitchFamily="34" charset="0"/>
            </a:endParaRPr>
          </a:p>
          <a:p>
            <a:pPr marL="285750" lvl="0" indent="-285750">
              <a:lnSpc>
                <a:spcPts val="1400"/>
              </a:lnSpc>
              <a:spcBef>
                <a:spcPts val="600"/>
              </a:spcBef>
              <a:buFont typeface="Systemschrift Normal"/>
              <a:buChar char="→"/>
            </a:pPr>
            <a:r>
              <a:rPr lang="de-DE" sz="1200">
                <a:latin typeface="Sen" pitchFamily="2" charset="0"/>
                <a:cs typeface="Arial" panose="020B0604020202020204" pitchFamily="34" charset="0"/>
              </a:rPr>
              <a:t>Onboarding neuer Kunden in </a:t>
            </a:r>
            <a:r>
              <a:rPr lang="de-DE" sz="1200" err="1">
                <a:latin typeface="Sen" pitchFamily="2" charset="0"/>
                <a:cs typeface="Arial" panose="020B0604020202020204" pitchFamily="34" charset="0"/>
              </a:rPr>
              <a:t>planetly</a:t>
            </a:r>
            <a:r>
              <a:rPr lang="de-DE" sz="1200">
                <a:latin typeface="Sen" pitchFamily="2" charset="0"/>
                <a:cs typeface="Arial" panose="020B0604020202020204" pitchFamily="34" charset="0"/>
              </a:rPr>
              <a:t> Plattform</a:t>
            </a:r>
          </a:p>
          <a:p>
            <a:pPr marL="285750" lvl="0" indent="-285750">
              <a:lnSpc>
                <a:spcPts val="1400"/>
              </a:lnSpc>
              <a:spcBef>
                <a:spcPts val="600"/>
              </a:spcBef>
              <a:buFont typeface="Systemschrift Normal"/>
              <a:buChar char="→"/>
            </a:pPr>
            <a:r>
              <a:rPr lang="de-DE" sz="1200">
                <a:latin typeface="Sen" pitchFamily="2" charset="0"/>
                <a:cs typeface="Arial" panose="020B0604020202020204" pitchFamily="34" charset="0"/>
              </a:rPr>
              <a:t>AI SDG Crawler</a:t>
            </a:r>
          </a:p>
          <a:p>
            <a:pPr>
              <a:lnSpc>
                <a:spcPts val="1800"/>
              </a:lnSpc>
            </a:pPr>
            <a:endParaRPr lang="en-US" sz="1200">
              <a:latin typeface="Sen" pitchFamily="2" charset="0"/>
            </a:endParaRPr>
          </a:p>
        </p:txBody>
      </p:sp>
      <p:sp>
        <p:nvSpPr>
          <p:cNvPr id="107" name="Textfeld 106">
            <a:extLst>
              <a:ext uri="{FF2B5EF4-FFF2-40B4-BE49-F238E27FC236}">
                <a16:creationId xmlns:a16="http://schemas.microsoft.com/office/drawing/2014/main" id="{797A36C9-ECC3-4F49-84D9-8EF63398EBEF}"/>
              </a:ext>
            </a:extLst>
          </p:cNvPr>
          <p:cNvSpPr txBox="1"/>
          <p:nvPr/>
        </p:nvSpPr>
        <p:spPr>
          <a:xfrm>
            <a:off x="7971912" y="3427518"/>
            <a:ext cx="3724344" cy="980995"/>
          </a:xfrm>
          <a:prstGeom prst="rect">
            <a:avLst/>
          </a:prstGeom>
          <a:noFill/>
        </p:spPr>
        <p:txBody>
          <a:bodyPr wrap="square" lIns="144000" rIns="72000" rtlCol="0">
            <a:noAutofit/>
          </a:bodyPr>
          <a:lstStyle/>
          <a:p>
            <a:pPr>
              <a:lnSpc>
                <a:spcPts val="1800"/>
              </a:lnSpc>
            </a:pPr>
            <a:endParaRPr lang="en-US" sz="1200" b="1" dirty="0"/>
          </a:p>
          <a:p>
            <a:pPr marL="285750" indent="-285750">
              <a:lnSpc>
                <a:spcPts val="1800"/>
              </a:lnSpc>
              <a:buFont typeface="Systemschrift Normal"/>
              <a:buChar char="→"/>
            </a:pPr>
            <a:r>
              <a:rPr lang="de-DE" sz="1200" dirty="0"/>
              <a:t>Data Mesh Betrieb und Weiterentwicklung</a:t>
            </a:r>
            <a:endParaRPr lang="en-US" sz="1200" dirty="0"/>
          </a:p>
          <a:p>
            <a:pPr marL="285750" indent="-285750">
              <a:lnSpc>
                <a:spcPts val="1800"/>
              </a:lnSpc>
              <a:buFont typeface="Systemschrift Normal"/>
              <a:buChar char="→"/>
            </a:pPr>
            <a:r>
              <a:rPr lang="de-DE" sz="1200" dirty="0"/>
              <a:t>Data-Driven Real Estate </a:t>
            </a:r>
            <a:r>
              <a:rPr lang="de-DE" sz="1200" dirty="0" err="1"/>
              <a:t>Valuation</a:t>
            </a:r>
            <a:endParaRPr lang="en-US" sz="1200" dirty="0"/>
          </a:p>
          <a:p>
            <a:pPr marL="285750" indent="-285750">
              <a:lnSpc>
                <a:spcPts val="1800"/>
              </a:lnSpc>
              <a:buFont typeface="Systemschrift Normal"/>
              <a:buChar char="→"/>
            </a:pPr>
            <a:r>
              <a:rPr lang="en-US" sz="1200" dirty="0" err="1"/>
              <a:t>Absatzvorhersage</a:t>
            </a:r>
            <a:r>
              <a:rPr lang="en-US" sz="1200" dirty="0"/>
              <a:t> via Predictive Analytics</a:t>
            </a:r>
          </a:p>
          <a:p>
            <a:pPr>
              <a:lnSpc>
                <a:spcPts val="1800"/>
              </a:lnSpc>
            </a:pPr>
            <a:endParaRPr lang="en-US" sz="1200" dirty="0"/>
          </a:p>
        </p:txBody>
      </p:sp>
      <p:sp>
        <p:nvSpPr>
          <p:cNvPr id="36" name="Textfeld 35">
            <a:extLst>
              <a:ext uri="{FF2B5EF4-FFF2-40B4-BE49-F238E27FC236}">
                <a16:creationId xmlns:a16="http://schemas.microsoft.com/office/drawing/2014/main" id="{AA622E43-9AA9-D748-9DF3-382E3A2C9496}"/>
              </a:ext>
            </a:extLst>
          </p:cNvPr>
          <p:cNvSpPr txBox="1"/>
          <p:nvPr/>
        </p:nvSpPr>
        <p:spPr>
          <a:xfrm>
            <a:off x="479425" y="4896551"/>
            <a:ext cx="3750172" cy="283095"/>
          </a:xfrm>
          <a:prstGeom prst="rect">
            <a:avLst/>
          </a:prstGeom>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FINANCIAL SERVICES</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7" name="Textfeld 36">
            <a:extLst>
              <a:ext uri="{FF2B5EF4-FFF2-40B4-BE49-F238E27FC236}">
                <a16:creationId xmlns:a16="http://schemas.microsoft.com/office/drawing/2014/main" id="{56BA7F90-C8DA-AD49-BC02-E10DB323EA9C}"/>
              </a:ext>
            </a:extLst>
          </p:cNvPr>
          <p:cNvSpPr txBox="1"/>
          <p:nvPr/>
        </p:nvSpPr>
        <p:spPr>
          <a:xfrm>
            <a:off x="479425" y="3415109"/>
            <a:ext cx="3911599" cy="410480"/>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ENERGY</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8" name="Textfeld 37">
            <a:extLst>
              <a:ext uri="{FF2B5EF4-FFF2-40B4-BE49-F238E27FC236}">
                <a16:creationId xmlns:a16="http://schemas.microsoft.com/office/drawing/2014/main" id="{CF5F81BA-E950-0E44-83B9-185FBA9E1A0B}"/>
              </a:ext>
            </a:extLst>
          </p:cNvPr>
          <p:cNvSpPr txBox="1"/>
          <p:nvPr/>
        </p:nvSpPr>
        <p:spPr>
          <a:xfrm>
            <a:off x="7977574" y="1792094"/>
            <a:ext cx="3226906" cy="282626"/>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SUSTAINABILITY</a:t>
            </a:r>
            <a:r>
              <a:rPr lang="en-US" sz="1600" b="1">
                <a:highlight>
                  <a:srgbClr val="000000"/>
                </a:highlight>
                <a:latin typeface="Bandeins Strange" pitchFamily="2" charset="0"/>
              </a:rPr>
              <a:t>I</a:t>
            </a:r>
          </a:p>
          <a:p>
            <a:pPr>
              <a:lnSpc>
                <a:spcPts val="1800"/>
              </a:lnSpc>
            </a:pPr>
            <a:endParaRPr lang="en-US" sz="1200">
              <a:latin typeface="Sen" pitchFamily="2" charset="0"/>
            </a:endParaRPr>
          </a:p>
        </p:txBody>
      </p:sp>
      <p:sp>
        <p:nvSpPr>
          <p:cNvPr id="39" name="Textfeld 38">
            <a:extLst>
              <a:ext uri="{FF2B5EF4-FFF2-40B4-BE49-F238E27FC236}">
                <a16:creationId xmlns:a16="http://schemas.microsoft.com/office/drawing/2014/main" id="{BDB09406-8A65-684E-8A7B-BFBBBEDF8702}"/>
              </a:ext>
            </a:extLst>
          </p:cNvPr>
          <p:cNvSpPr txBox="1"/>
          <p:nvPr/>
        </p:nvSpPr>
        <p:spPr>
          <a:xfrm>
            <a:off x="7977574" y="4893625"/>
            <a:ext cx="3777006" cy="319555"/>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WEITERE PROJEKTE UND PRODUKTE</a:t>
            </a:r>
            <a:r>
              <a:rPr lang="en-US" sz="1600" b="1">
                <a:highlight>
                  <a:srgbClr val="000000"/>
                </a:highlight>
                <a:latin typeface="Bandeins Strange" pitchFamily="2" charset="0"/>
              </a:rPr>
              <a:t>I</a:t>
            </a:r>
          </a:p>
        </p:txBody>
      </p:sp>
      <p:cxnSp>
        <p:nvCxnSpPr>
          <p:cNvPr id="152" name="Gerade Verbindung 151">
            <a:extLst>
              <a:ext uri="{FF2B5EF4-FFF2-40B4-BE49-F238E27FC236}">
                <a16:creationId xmlns:a16="http://schemas.microsoft.com/office/drawing/2014/main" id="{A04D2DDE-D48F-C94F-94F9-3F2155E0A134}"/>
              </a:ext>
            </a:extLst>
          </p:cNvPr>
          <p:cNvCxnSpPr>
            <a:cxnSpLocks/>
          </p:cNvCxnSpPr>
          <p:nvPr/>
        </p:nvCxnSpPr>
        <p:spPr>
          <a:xfrm flipV="1">
            <a:off x="6095129" y="1779969"/>
            <a:ext cx="1743" cy="45262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6" name="Freihandform 215">
            <a:extLst>
              <a:ext uri="{FF2B5EF4-FFF2-40B4-BE49-F238E27FC236}">
                <a16:creationId xmlns:a16="http://schemas.microsoft.com/office/drawing/2014/main" id="{85EA752D-63A5-2E4C-9338-F663ADAF89A1}"/>
              </a:ext>
            </a:extLst>
          </p:cNvPr>
          <p:cNvSpPr/>
          <p:nvPr/>
        </p:nvSpPr>
        <p:spPr>
          <a:xfrm>
            <a:off x="10496590" y="6930120"/>
            <a:ext cx="555969" cy="555969"/>
          </a:xfrm>
          <a:custGeom>
            <a:avLst/>
            <a:gdLst>
              <a:gd name="connsiteX0" fmla="*/ 0 w 555969"/>
              <a:gd name="connsiteY0" fmla="*/ 0 h 555969"/>
              <a:gd name="connsiteX1" fmla="*/ 555969 w 555969"/>
              <a:gd name="connsiteY1" fmla="*/ 0 h 555969"/>
              <a:gd name="connsiteX2" fmla="*/ 555969 w 555969"/>
              <a:gd name="connsiteY2" fmla="*/ 555969 h 555969"/>
              <a:gd name="connsiteX3" fmla="*/ 0 w 555969"/>
              <a:gd name="connsiteY3" fmla="*/ 555969 h 555969"/>
              <a:gd name="connsiteX4" fmla="*/ 0 w 555969"/>
              <a:gd name="connsiteY4" fmla="*/ 0 h 555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69" h="555969">
                <a:moveTo>
                  <a:pt x="0" y="0"/>
                </a:moveTo>
                <a:lnTo>
                  <a:pt x="555969" y="0"/>
                </a:lnTo>
                <a:lnTo>
                  <a:pt x="555969" y="555969"/>
                </a:lnTo>
                <a:lnTo>
                  <a:pt x="0" y="555969"/>
                </a:lnTo>
                <a:lnTo>
                  <a:pt x="0" y="0"/>
                </a:lnTo>
                <a:close/>
              </a:path>
            </a:pathLst>
          </a:custGeom>
          <a:noFill/>
          <a:ln w="3683" cap="flat">
            <a:noFill/>
            <a:prstDash val="solid"/>
            <a:miter/>
          </a:ln>
        </p:spPr>
        <p:txBody>
          <a:bodyPr rtlCol="0" anchor="ctr"/>
          <a:lstStyle/>
          <a:p>
            <a:endParaRPr lang="en-US"/>
          </a:p>
        </p:txBody>
      </p:sp>
      <p:cxnSp>
        <p:nvCxnSpPr>
          <p:cNvPr id="12" name="Gerade Verbindung 11">
            <a:extLst>
              <a:ext uri="{FF2B5EF4-FFF2-40B4-BE49-F238E27FC236}">
                <a16:creationId xmlns:a16="http://schemas.microsoft.com/office/drawing/2014/main" id="{77B57867-3740-D74C-9130-DA5CB5EC16E4}"/>
              </a:ext>
            </a:extLst>
          </p:cNvPr>
          <p:cNvCxnSpPr/>
          <p:nvPr/>
        </p:nvCxnSpPr>
        <p:spPr>
          <a:xfrm>
            <a:off x="483013" y="4735619"/>
            <a:ext cx="1122597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Gerade Verbindung 110">
            <a:extLst>
              <a:ext uri="{FF2B5EF4-FFF2-40B4-BE49-F238E27FC236}">
                <a16:creationId xmlns:a16="http://schemas.microsoft.com/office/drawing/2014/main" id="{48BCDC42-649A-5B41-AD7C-9F06FE46BD52}"/>
              </a:ext>
            </a:extLst>
          </p:cNvPr>
          <p:cNvCxnSpPr/>
          <p:nvPr/>
        </p:nvCxnSpPr>
        <p:spPr>
          <a:xfrm>
            <a:off x="475692" y="3110416"/>
            <a:ext cx="112259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7925EE7-1AF4-8243-9238-A4CFFA48BD0A}"/>
              </a:ext>
            </a:extLst>
          </p:cNvPr>
          <p:cNvSpPr/>
          <p:nvPr/>
        </p:nvSpPr>
        <p:spPr>
          <a:xfrm>
            <a:off x="5063454" y="2839998"/>
            <a:ext cx="2065092" cy="2065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Textfeld 112">
            <a:extLst>
              <a:ext uri="{FF2B5EF4-FFF2-40B4-BE49-F238E27FC236}">
                <a16:creationId xmlns:a16="http://schemas.microsoft.com/office/drawing/2014/main" id="{E0F777B4-4988-0B48-B50F-19456D990EB0}"/>
              </a:ext>
            </a:extLst>
          </p:cNvPr>
          <p:cNvSpPr txBox="1"/>
          <p:nvPr/>
        </p:nvSpPr>
        <p:spPr>
          <a:xfrm>
            <a:off x="5222975" y="3339716"/>
            <a:ext cx="1766914" cy="1015663"/>
          </a:xfrm>
          <a:prstGeom prst="rect">
            <a:avLst/>
          </a:prstGeom>
          <a:noFill/>
        </p:spPr>
        <p:txBody>
          <a:bodyPr wrap="square" rtlCol="0">
            <a:spAutoFit/>
          </a:bodyPr>
          <a:lstStyle/>
          <a:p>
            <a:pPr algn="ctr"/>
            <a:r>
              <a:rPr lang="en-US" sz="2000" b="1" err="1">
                <a:solidFill>
                  <a:schemeClr val="bg1"/>
                </a:solidFill>
                <a:latin typeface="Bandeins Strange" pitchFamily="2" charset="0"/>
              </a:rPr>
              <a:t>DataLab</a:t>
            </a:r>
            <a:r>
              <a:rPr lang="en-US" sz="2000" b="1">
                <a:solidFill>
                  <a:schemeClr val="bg1"/>
                </a:solidFill>
                <a:latin typeface="Bandeins Strange" pitchFamily="2" charset="0"/>
              </a:rPr>
              <a:t> Services &amp; </a:t>
            </a:r>
          </a:p>
          <a:p>
            <a:pPr algn="ctr"/>
            <a:r>
              <a:rPr lang="en-US" sz="2000" b="1" err="1">
                <a:solidFill>
                  <a:schemeClr val="bg1"/>
                </a:solidFill>
                <a:latin typeface="Bandeins Strange" pitchFamily="2" charset="0"/>
              </a:rPr>
              <a:t>Lösungen</a:t>
            </a:r>
            <a:endParaRPr lang="en-US" sz="2000" b="1">
              <a:solidFill>
                <a:schemeClr val="bg1"/>
              </a:solidFill>
              <a:latin typeface="Bandeins Strange" pitchFamily="2" charset="0"/>
            </a:endParaRPr>
          </a:p>
        </p:txBody>
      </p:sp>
      <p:sp>
        <p:nvSpPr>
          <p:cNvPr id="104" name="Textfeld 103">
            <a:extLst>
              <a:ext uri="{FF2B5EF4-FFF2-40B4-BE49-F238E27FC236}">
                <a16:creationId xmlns:a16="http://schemas.microsoft.com/office/drawing/2014/main" id="{FA9246C5-A77D-CB44-85E4-F5A6D2DF4059}"/>
              </a:ext>
            </a:extLst>
          </p:cNvPr>
          <p:cNvSpPr txBox="1"/>
          <p:nvPr/>
        </p:nvSpPr>
        <p:spPr>
          <a:xfrm>
            <a:off x="495744" y="4968841"/>
            <a:ext cx="3750172" cy="811650"/>
          </a:xfrm>
          <a:prstGeom prst="rect">
            <a:avLst/>
          </a:prstGeom>
        </p:spPr>
        <p:txBody>
          <a:bodyPr wrap="square" lIns="144000" rIns="72000" rtlCol="0">
            <a:noAutofit/>
          </a:bodyPr>
          <a:lstStyle/>
          <a:p>
            <a:pPr>
              <a:lnSpc>
                <a:spcPts val="1800"/>
              </a:lnSpc>
            </a:pPr>
            <a:endParaRPr lang="en-US" sz="1600" b="1" dirty="0">
              <a:latin typeface="Sen" pitchFamily="2" charset="0"/>
            </a:endParaRPr>
          </a:p>
          <a:p>
            <a:pPr marL="285750" indent="-285750">
              <a:lnSpc>
                <a:spcPts val="1800"/>
              </a:lnSpc>
              <a:buFont typeface="Systemschrift Normal"/>
              <a:buChar char="→"/>
            </a:pPr>
            <a:r>
              <a:rPr lang="en-US" sz="1200" dirty="0">
                <a:latin typeface="Sen" pitchFamily="2" charset="0"/>
              </a:rPr>
              <a:t>Risk Control &amp; Model Validation</a:t>
            </a:r>
          </a:p>
          <a:p>
            <a:pPr marL="285750" indent="-285750">
              <a:lnSpc>
                <a:spcPts val="1800"/>
              </a:lnSpc>
              <a:buFont typeface="Systemschrift Normal"/>
              <a:buChar char="→"/>
            </a:pPr>
            <a:r>
              <a:rPr lang="de-DE" sz="1200" dirty="0">
                <a:latin typeface="Sen" pitchFamily="2" charset="0"/>
              </a:rPr>
              <a:t>Datenplattformen weiterentwickeln</a:t>
            </a:r>
          </a:p>
          <a:p>
            <a:pPr>
              <a:lnSpc>
                <a:spcPts val="1800"/>
              </a:lnSpc>
            </a:pPr>
            <a:endParaRPr lang="en-US" sz="1200" dirty="0">
              <a:latin typeface="Sen" pitchFamily="2" charset="0"/>
            </a:endParaRPr>
          </a:p>
        </p:txBody>
      </p:sp>
      <p:sp>
        <p:nvSpPr>
          <p:cNvPr id="108" name="Textfeld 107">
            <a:extLst>
              <a:ext uri="{FF2B5EF4-FFF2-40B4-BE49-F238E27FC236}">
                <a16:creationId xmlns:a16="http://schemas.microsoft.com/office/drawing/2014/main" id="{7EBE5CB4-EF1B-B14C-8ABB-FE19176A4C7C}"/>
              </a:ext>
            </a:extLst>
          </p:cNvPr>
          <p:cNvSpPr txBox="1"/>
          <p:nvPr/>
        </p:nvSpPr>
        <p:spPr>
          <a:xfrm>
            <a:off x="479425" y="1769671"/>
            <a:ext cx="3755124" cy="310494"/>
          </a:xfrm>
          <a:prstGeom prst="rect">
            <a:avLst/>
          </a:prstGeom>
          <a:noFill/>
        </p:spPr>
        <p:txBody>
          <a:bodyPr wrap="square" lIns="144000" rIns="72000" rtlCol="0">
            <a:noAutofit/>
          </a:bodyPr>
          <a:lstStyle/>
          <a:p>
            <a:pPr>
              <a:lnSpc>
                <a:spcPts val="1800"/>
              </a:lnSpc>
            </a:pPr>
            <a:r>
              <a:rPr lang="en-US" sz="1600" b="1">
                <a:solidFill>
                  <a:schemeClr val="bg1"/>
                </a:solidFill>
                <a:highlight>
                  <a:srgbClr val="000000"/>
                </a:highlight>
                <a:latin typeface="Bandeins Strange" pitchFamily="2" charset="0"/>
              </a:rPr>
              <a:t> AUTOMOTIVE</a:t>
            </a:r>
            <a:endParaRPr lang="en-US" sz="1600" b="1">
              <a:highlight>
                <a:srgbClr val="000000"/>
              </a:highlight>
              <a:latin typeface="Bandeins Strange" pitchFamily="2" charset="0"/>
            </a:endParaRPr>
          </a:p>
        </p:txBody>
      </p:sp>
      <p:sp>
        <p:nvSpPr>
          <p:cNvPr id="116" name="Textfeld 115">
            <a:extLst>
              <a:ext uri="{FF2B5EF4-FFF2-40B4-BE49-F238E27FC236}">
                <a16:creationId xmlns:a16="http://schemas.microsoft.com/office/drawing/2014/main" id="{531B348D-F5C5-A343-AA2F-B322A49C40DC}"/>
              </a:ext>
            </a:extLst>
          </p:cNvPr>
          <p:cNvSpPr txBox="1"/>
          <p:nvPr/>
        </p:nvSpPr>
        <p:spPr>
          <a:xfrm>
            <a:off x="495744" y="3489802"/>
            <a:ext cx="4178775" cy="1021259"/>
          </a:xfrm>
          <a:prstGeom prst="rect">
            <a:avLst/>
          </a:prstGeom>
          <a:noFill/>
        </p:spPr>
        <p:txBody>
          <a:bodyPr wrap="square" lIns="144000" rIns="72000" rtlCol="0">
            <a:noAutofit/>
          </a:bodyPr>
          <a:lstStyle/>
          <a:p>
            <a:pPr>
              <a:lnSpc>
                <a:spcPts val="1800"/>
              </a:lnSpc>
            </a:pPr>
            <a:endParaRPr lang="en-US" sz="1600" b="1" dirty="0">
              <a:latin typeface="Sen" pitchFamily="2" charset="0"/>
            </a:endParaRPr>
          </a:p>
          <a:p>
            <a:pPr marL="285750" indent="-285750">
              <a:lnSpc>
                <a:spcPts val="1800"/>
              </a:lnSpc>
              <a:buFont typeface="Systemschrift Normal"/>
              <a:buChar char="→"/>
            </a:pPr>
            <a:r>
              <a:rPr lang="de-DE" sz="1200" dirty="0">
                <a:latin typeface="Sen" pitchFamily="2" charset="0"/>
              </a:rPr>
              <a:t>Data </a:t>
            </a:r>
            <a:r>
              <a:rPr lang="de-DE" sz="1200" dirty="0" err="1">
                <a:latin typeface="Sen" pitchFamily="2" charset="0"/>
              </a:rPr>
              <a:t>science</a:t>
            </a:r>
            <a:r>
              <a:rPr lang="de-DE" sz="1200" dirty="0">
                <a:latin typeface="Sen" pitchFamily="2" charset="0"/>
              </a:rPr>
              <a:t> und </a:t>
            </a:r>
            <a:r>
              <a:rPr lang="de-DE" sz="1200" dirty="0" err="1">
                <a:latin typeface="Sen" pitchFamily="2" charset="0"/>
              </a:rPr>
              <a:t>Algo</a:t>
            </a:r>
            <a:r>
              <a:rPr lang="de-DE" sz="1200" dirty="0">
                <a:latin typeface="Sen" pitchFamily="2" charset="0"/>
              </a:rPr>
              <a:t> Trading im Energiemarkt</a:t>
            </a:r>
          </a:p>
          <a:p>
            <a:pPr marL="285750" indent="-285750">
              <a:lnSpc>
                <a:spcPts val="1800"/>
              </a:lnSpc>
              <a:buFont typeface="Systemschrift Normal"/>
              <a:buChar char="→"/>
            </a:pPr>
            <a:r>
              <a:rPr lang="de-DE" sz="1200" dirty="0">
                <a:latin typeface="Sen" pitchFamily="2" charset="0"/>
              </a:rPr>
              <a:t>Intelligentes Stromnetz für die Energiewende</a:t>
            </a:r>
            <a:endParaRPr lang="en-US" sz="1200" dirty="0">
              <a:latin typeface="Sen" pitchFamily="2" charset="0"/>
            </a:endParaRPr>
          </a:p>
          <a:p>
            <a:pPr marL="285750" lvl="1" indent="-285750">
              <a:lnSpc>
                <a:spcPts val="1800"/>
              </a:lnSpc>
              <a:buFont typeface="Systemschrift Normal"/>
              <a:buChar char="→"/>
            </a:pPr>
            <a:r>
              <a:rPr lang="en-US" sz="1200" dirty="0">
                <a:latin typeface="Sen" pitchFamily="2" charset="0"/>
              </a:rPr>
              <a:t>Vehicle2Grid</a:t>
            </a:r>
          </a:p>
          <a:p>
            <a:pPr marL="285750" indent="-285750">
              <a:lnSpc>
                <a:spcPts val="1800"/>
              </a:lnSpc>
              <a:buFont typeface="Systemschrift Normal"/>
              <a:buChar char="→"/>
            </a:pPr>
            <a:endParaRPr lang="en-US" sz="1200" dirty="0">
              <a:latin typeface="Sen" pitchFamily="2" charset="0"/>
            </a:endParaRPr>
          </a:p>
          <a:p>
            <a:pPr>
              <a:lnSpc>
                <a:spcPts val="1800"/>
              </a:lnSpc>
            </a:pPr>
            <a:endParaRPr lang="en-US" sz="1200" dirty="0">
              <a:latin typeface="Sen" pitchFamily="2" charset="0"/>
            </a:endParaRPr>
          </a:p>
        </p:txBody>
      </p:sp>
      <p:sp>
        <p:nvSpPr>
          <p:cNvPr id="5" name="Textplatzhalter 4">
            <a:extLst>
              <a:ext uri="{FF2B5EF4-FFF2-40B4-BE49-F238E27FC236}">
                <a16:creationId xmlns:a16="http://schemas.microsoft.com/office/drawing/2014/main" id="{400273FE-8EAC-5847-9151-533AF66D5A85}"/>
              </a:ext>
            </a:extLst>
          </p:cNvPr>
          <p:cNvSpPr>
            <a:spLocks noGrp="1"/>
          </p:cNvSpPr>
          <p:nvPr>
            <p:ph type="body" sz="quarter" idx="13"/>
          </p:nvPr>
        </p:nvSpPr>
        <p:spPr/>
        <p:txBody>
          <a:bodyPr/>
          <a:lstStyle/>
          <a:p>
            <a:endParaRPr lang="de-DE"/>
          </a:p>
        </p:txBody>
      </p:sp>
      <p:sp>
        <p:nvSpPr>
          <p:cNvPr id="6" name="Titel 5">
            <a:extLst>
              <a:ext uri="{FF2B5EF4-FFF2-40B4-BE49-F238E27FC236}">
                <a16:creationId xmlns:a16="http://schemas.microsoft.com/office/drawing/2014/main" id="{3B2E21BC-2FCE-9048-AE88-B7EB2ABFE522}"/>
              </a:ext>
            </a:extLst>
          </p:cNvPr>
          <p:cNvSpPr>
            <a:spLocks noGrp="1"/>
          </p:cNvSpPr>
          <p:nvPr>
            <p:ph type="title"/>
          </p:nvPr>
        </p:nvSpPr>
        <p:spPr/>
        <p:txBody>
          <a:bodyPr/>
          <a:lstStyle/>
          <a:p>
            <a:r>
              <a:rPr lang="de-DE">
                <a:solidFill>
                  <a:srgbClr val="000000"/>
                </a:solidFill>
              </a:rPr>
              <a:t>Auszug aus Kunden- und Projektportfolio</a:t>
            </a:r>
            <a:endParaRPr lang="de-DE"/>
          </a:p>
        </p:txBody>
      </p:sp>
      <p:sp>
        <p:nvSpPr>
          <p:cNvPr id="3" name="Textplatzhalter 2">
            <a:extLst>
              <a:ext uri="{FF2B5EF4-FFF2-40B4-BE49-F238E27FC236}">
                <a16:creationId xmlns:a16="http://schemas.microsoft.com/office/drawing/2014/main" id="{938EF6DF-A09F-1F4B-A7BA-6989FF6A0BBF}"/>
              </a:ext>
            </a:extLst>
          </p:cNvPr>
          <p:cNvSpPr>
            <a:spLocks noGrp="1"/>
          </p:cNvSpPr>
          <p:nvPr>
            <p:ph type="body" sz="quarter" idx="14"/>
          </p:nvPr>
        </p:nvSpPr>
        <p:spPr/>
        <p:txBody>
          <a:bodyPr vert="horz" lIns="0" tIns="0" rIns="0" bIns="0" rtlCol="0" anchor="t">
            <a:noAutofit/>
          </a:bodyPr>
          <a:lstStyle/>
          <a:p>
            <a:r>
              <a:rPr lang="de-DE"/>
              <a:t>Wir arbeiten mit Unternehmen aus diversen Branchen, von Startups bis Großunternehmen</a:t>
            </a:r>
          </a:p>
        </p:txBody>
      </p:sp>
      <p:pic>
        <p:nvPicPr>
          <p:cNvPr id="103" name="Grafik 102">
            <a:extLst>
              <a:ext uri="{FF2B5EF4-FFF2-40B4-BE49-F238E27FC236}">
                <a16:creationId xmlns:a16="http://schemas.microsoft.com/office/drawing/2014/main" id="{77700C42-70AD-7F42-ABE2-3EA757E173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813" y="4418776"/>
            <a:ext cx="846356" cy="161912"/>
          </a:xfrm>
          <a:prstGeom prst="rect">
            <a:avLst/>
          </a:prstGeom>
        </p:spPr>
      </p:pic>
      <p:sp>
        <p:nvSpPr>
          <p:cNvPr id="63" name="Textfeld 62">
            <a:extLst>
              <a:ext uri="{FF2B5EF4-FFF2-40B4-BE49-F238E27FC236}">
                <a16:creationId xmlns:a16="http://schemas.microsoft.com/office/drawing/2014/main" id="{E6A36571-C4B8-4E02-BF9B-5DF9A9CA7575}"/>
              </a:ext>
            </a:extLst>
          </p:cNvPr>
          <p:cNvSpPr txBox="1"/>
          <p:nvPr/>
        </p:nvSpPr>
        <p:spPr>
          <a:xfrm>
            <a:off x="495744" y="1844620"/>
            <a:ext cx="4562048" cy="1021003"/>
          </a:xfrm>
          <a:prstGeom prst="rect">
            <a:avLst/>
          </a:prstGeom>
          <a:noFill/>
        </p:spPr>
        <p:txBody>
          <a:bodyPr wrap="square" lIns="144000" rIns="72000" rtlCol="0">
            <a:noAutofit/>
          </a:bodyPr>
          <a:lstStyle/>
          <a:p>
            <a:pPr>
              <a:lnSpc>
                <a:spcPts val="1800"/>
              </a:lnSpc>
            </a:pPr>
            <a:endParaRPr lang="de-DE" sz="1000" b="1" dirty="0">
              <a:latin typeface="Sen" pitchFamily="2" charset="0"/>
            </a:endParaRPr>
          </a:p>
          <a:p>
            <a:pPr marL="285750" indent="-285750">
              <a:lnSpc>
                <a:spcPts val="1800"/>
              </a:lnSpc>
              <a:buFont typeface="Systemschrift Normal"/>
              <a:buChar char="→"/>
            </a:pPr>
            <a:r>
              <a:rPr lang="de-DE" sz="1200" dirty="0">
                <a:latin typeface="Sen" pitchFamily="2" charset="0"/>
              </a:rPr>
              <a:t>Bereiche: Entwicklung, Produktion, Logistik, Aftersales</a:t>
            </a:r>
          </a:p>
          <a:p>
            <a:pPr marL="285750" indent="-285750">
              <a:lnSpc>
                <a:spcPts val="1800"/>
              </a:lnSpc>
              <a:buFont typeface="Systemschrift Normal"/>
              <a:buChar char="→"/>
            </a:pPr>
            <a:r>
              <a:rPr lang="de-DE" sz="1200" dirty="0" err="1">
                <a:latin typeface="Sen" pitchFamily="2" charset="0"/>
              </a:rPr>
              <a:t>Tooling</a:t>
            </a:r>
            <a:r>
              <a:rPr lang="de-DE" sz="1200" dirty="0">
                <a:latin typeface="Sen" pitchFamily="2" charset="0"/>
              </a:rPr>
              <a:t> für Entwicklung autonomer Fahrzeuge</a:t>
            </a:r>
          </a:p>
          <a:p>
            <a:pPr marL="285750" indent="-285750">
              <a:lnSpc>
                <a:spcPts val="1800"/>
              </a:lnSpc>
              <a:buFont typeface="Systemschrift Normal"/>
              <a:buChar char="→"/>
            </a:pPr>
            <a:r>
              <a:rPr lang="de-DE" sz="1200" dirty="0">
                <a:latin typeface="Sen" pitchFamily="2" charset="0"/>
              </a:rPr>
              <a:t>AI: </a:t>
            </a:r>
            <a:r>
              <a:rPr lang="de-DE" sz="1200" dirty="0" err="1">
                <a:latin typeface="Sen" pitchFamily="2" charset="0"/>
              </a:rPr>
              <a:t>Pred</a:t>
            </a:r>
            <a:r>
              <a:rPr lang="de-DE" sz="1200" dirty="0">
                <a:latin typeface="Sen" pitchFamily="2" charset="0"/>
              </a:rPr>
              <a:t>. Quality, </a:t>
            </a:r>
            <a:r>
              <a:rPr lang="de-DE" sz="1200" dirty="0" err="1">
                <a:latin typeface="Sen" pitchFamily="2" charset="0"/>
              </a:rPr>
              <a:t>Accustics</a:t>
            </a:r>
            <a:r>
              <a:rPr lang="de-DE" sz="1200" dirty="0">
                <a:latin typeface="Sen" pitchFamily="2" charset="0"/>
              </a:rPr>
              <a:t>, residual </a:t>
            </a:r>
            <a:r>
              <a:rPr lang="de-DE" sz="1200" dirty="0" err="1">
                <a:latin typeface="Sen" pitchFamily="2" charset="0"/>
              </a:rPr>
              <a:t>value</a:t>
            </a:r>
            <a:r>
              <a:rPr lang="de-DE" sz="1200" dirty="0">
                <a:latin typeface="Sen" pitchFamily="2" charset="0"/>
              </a:rPr>
              <a:t> </a:t>
            </a:r>
            <a:r>
              <a:rPr lang="de-DE" sz="1200" dirty="0" err="1">
                <a:latin typeface="Sen" pitchFamily="2" charset="0"/>
              </a:rPr>
              <a:t>estimation</a:t>
            </a:r>
            <a:endParaRPr lang="de-DE" sz="1200" dirty="0">
              <a:latin typeface="Sen" pitchFamily="2" charset="0"/>
            </a:endParaRPr>
          </a:p>
          <a:p>
            <a:pPr marL="285750" indent="-285750">
              <a:lnSpc>
                <a:spcPts val="1800"/>
              </a:lnSpc>
              <a:buFont typeface="Systemschrift Normal"/>
              <a:buChar char="→"/>
            </a:pPr>
            <a:r>
              <a:rPr lang="de-DE" sz="1200" dirty="0">
                <a:latin typeface="Sen" pitchFamily="2" charset="0"/>
              </a:rPr>
              <a:t>Plattformkonzeption &amp; Data </a:t>
            </a:r>
            <a:r>
              <a:rPr lang="de-DE" sz="1200" dirty="0" err="1">
                <a:latin typeface="Sen" pitchFamily="2" charset="0"/>
              </a:rPr>
              <a:t>Strategy</a:t>
            </a:r>
            <a:endParaRPr lang="de-DE" sz="1200" dirty="0">
              <a:latin typeface="Sen" pitchFamily="2" charset="0"/>
            </a:endParaRPr>
          </a:p>
        </p:txBody>
      </p:sp>
      <p:sp>
        <p:nvSpPr>
          <p:cNvPr id="75" name="Textfeld 74">
            <a:extLst>
              <a:ext uri="{FF2B5EF4-FFF2-40B4-BE49-F238E27FC236}">
                <a16:creationId xmlns:a16="http://schemas.microsoft.com/office/drawing/2014/main" id="{D250355E-002D-45D8-A2AA-A710F83BD4FD}"/>
              </a:ext>
            </a:extLst>
          </p:cNvPr>
          <p:cNvSpPr txBox="1"/>
          <p:nvPr/>
        </p:nvSpPr>
        <p:spPr>
          <a:xfrm>
            <a:off x="7971912" y="4967635"/>
            <a:ext cx="3878712" cy="1025698"/>
          </a:xfrm>
          <a:prstGeom prst="rect">
            <a:avLst/>
          </a:prstGeom>
          <a:noFill/>
        </p:spPr>
        <p:txBody>
          <a:bodyPr wrap="square" lIns="144000" rIns="72000" rtlCol="0">
            <a:noAutofit/>
          </a:bodyPr>
          <a:lstStyle/>
          <a:p>
            <a:pPr>
              <a:lnSpc>
                <a:spcPts val="1800"/>
              </a:lnSpc>
            </a:pPr>
            <a:endParaRPr lang="en-US" sz="1200" b="1" dirty="0"/>
          </a:p>
          <a:p>
            <a:pPr marL="285750" indent="-285750">
              <a:lnSpc>
                <a:spcPts val="1800"/>
              </a:lnSpc>
              <a:buFont typeface="Systemschrift Normal"/>
              <a:buChar char="→"/>
            </a:pPr>
            <a:r>
              <a:rPr lang="de-DE" sz="1200" dirty="0"/>
              <a:t>AI </a:t>
            </a:r>
            <a:r>
              <a:rPr lang="de-DE" sz="1200" dirty="0" err="1"/>
              <a:t>Red</a:t>
            </a:r>
            <a:r>
              <a:rPr lang="de-DE" sz="1200" dirty="0"/>
              <a:t> Bull, </a:t>
            </a:r>
            <a:r>
              <a:rPr lang="de-DE" sz="1200" dirty="0" err="1"/>
              <a:t>labelident</a:t>
            </a:r>
            <a:r>
              <a:rPr lang="de-DE" sz="1200" dirty="0"/>
              <a:t>, </a:t>
            </a:r>
            <a:r>
              <a:rPr lang="de-DE" sz="1200" dirty="0" err="1"/>
              <a:t>ista,ID.FY</a:t>
            </a:r>
            <a:endParaRPr lang="de-DE" sz="1200" dirty="0"/>
          </a:p>
          <a:p>
            <a:pPr marL="285750" indent="-285750">
              <a:lnSpc>
                <a:spcPts val="1800"/>
              </a:lnSpc>
              <a:buFont typeface="Systemschrift Normal"/>
              <a:buChar char="→"/>
            </a:pPr>
            <a:r>
              <a:rPr lang="en-US" sz="1200" dirty="0"/>
              <a:t>Predictive Maintenance, Conversion Rate Prediction, </a:t>
            </a:r>
            <a:r>
              <a:rPr lang="en-US" sz="1200" dirty="0" err="1"/>
              <a:t>Skalierung</a:t>
            </a:r>
            <a:r>
              <a:rPr lang="en-US" sz="1200" dirty="0"/>
              <a:t> des </a:t>
            </a:r>
            <a:r>
              <a:rPr lang="en-US" sz="1200" dirty="0" err="1"/>
              <a:t>Kundenserivces</a:t>
            </a:r>
            <a:r>
              <a:rPr lang="en-US" sz="1200" dirty="0"/>
              <a:t>, ID </a:t>
            </a:r>
            <a:r>
              <a:rPr lang="en-US" sz="1200" dirty="0" err="1"/>
              <a:t>Digitaliserung</a:t>
            </a:r>
            <a:endParaRPr lang="en-US" sz="1200" dirty="0"/>
          </a:p>
          <a:p>
            <a:pPr marL="285750" indent="-285750">
              <a:lnSpc>
                <a:spcPts val="1800"/>
              </a:lnSpc>
              <a:buFont typeface="Systemschrift Normal"/>
              <a:buChar char="→"/>
            </a:pPr>
            <a:endParaRPr lang="en-US" sz="1200" dirty="0"/>
          </a:p>
        </p:txBody>
      </p:sp>
      <p:pic>
        <p:nvPicPr>
          <p:cNvPr id="8" name="Grafik 7">
            <a:extLst>
              <a:ext uri="{FF2B5EF4-FFF2-40B4-BE49-F238E27FC236}">
                <a16:creationId xmlns:a16="http://schemas.microsoft.com/office/drawing/2014/main" id="{1BD6CF65-E12D-4D69-B731-5EA99AA8AC09}"/>
              </a:ext>
            </a:extLst>
          </p:cNvPr>
          <p:cNvPicPr>
            <a:picLocks noChangeAspect="1"/>
          </p:cNvPicPr>
          <p:nvPr/>
        </p:nvPicPr>
        <p:blipFill>
          <a:blip r:embed="rId5"/>
          <a:stretch>
            <a:fillRect/>
          </a:stretch>
        </p:blipFill>
        <p:spPr>
          <a:xfrm>
            <a:off x="4509908" y="2910740"/>
            <a:ext cx="880683" cy="117572"/>
          </a:xfrm>
          <a:prstGeom prst="rect">
            <a:avLst/>
          </a:prstGeom>
        </p:spPr>
      </p:pic>
      <p:pic>
        <p:nvPicPr>
          <p:cNvPr id="13" name="Grafik 12">
            <a:extLst>
              <a:ext uri="{FF2B5EF4-FFF2-40B4-BE49-F238E27FC236}">
                <a16:creationId xmlns:a16="http://schemas.microsoft.com/office/drawing/2014/main" id="{BC66BDB7-78D8-449C-A270-699EC16FD13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100000"/>
                    </a14:imgEffect>
                  </a14:imgLayer>
                </a14:imgProps>
              </a:ext>
            </a:extLst>
          </a:blip>
          <a:srcRect l="12110" t="34802" r="12282" b="35827"/>
          <a:stretch/>
        </p:blipFill>
        <p:spPr>
          <a:xfrm>
            <a:off x="4932848" y="2587734"/>
            <a:ext cx="1110911" cy="226567"/>
          </a:xfrm>
          <a:prstGeom prst="rect">
            <a:avLst/>
          </a:prstGeom>
        </p:spPr>
      </p:pic>
      <p:pic>
        <p:nvPicPr>
          <p:cNvPr id="18" name="Grafik 17">
            <a:extLst>
              <a:ext uri="{FF2B5EF4-FFF2-40B4-BE49-F238E27FC236}">
                <a16:creationId xmlns:a16="http://schemas.microsoft.com/office/drawing/2014/main" id="{2511FB74-75C2-4EAB-B670-C8F22357B765}"/>
              </a:ext>
            </a:extLst>
          </p:cNvPr>
          <p:cNvPicPr>
            <a:picLocks noChangeAspect="1"/>
          </p:cNvPicPr>
          <p:nvPr/>
        </p:nvPicPr>
        <p:blipFill>
          <a:blip r:embed="rId8"/>
          <a:stretch>
            <a:fillRect/>
          </a:stretch>
        </p:blipFill>
        <p:spPr>
          <a:xfrm>
            <a:off x="5640796" y="2067670"/>
            <a:ext cx="310013" cy="390143"/>
          </a:xfrm>
          <a:prstGeom prst="rect">
            <a:avLst/>
          </a:prstGeom>
        </p:spPr>
      </p:pic>
      <p:pic>
        <p:nvPicPr>
          <p:cNvPr id="20" name="Grafik 19">
            <a:extLst>
              <a:ext uri="{FF2B5EF4-FFF2-40B4-BE49-F238E27FC236}">
                <a16:creationId xmlns:a16="http://schemas.microsoft.com/office/drawing/2014/main" id="{0FDE724C-B0E4-4289-9C9B-91ABE375A210}"/>
              </a:ext>
            </a:extLst>
          </p:cNvPr>
          <p:cNvPicPr>
            <a:picLocks noChangeAspect="1"/>
          </p:cNvPicPr>
          <p:nvPr/>
        </p:nvPicPr>
        <p:blipFill>
          <a:blip r:embed="rId9"/>
          <a:stretch>
            <a:fillRect/>
          </a:stretch>
        </p:blipFill>
        <p:spPr>
          <a:xfrm>
            <a:off x="5063454" y="2135390"/>
            <a:ext cx="398686" cy="398686"/>
          </a:xfrm>
          <a:prstGeom prst="rect">
            <a:avLst/>
          </a:prstGeom>
        </p:spPr>
      </p:pic>
      <p:pic>
        <p:nvPicPr>
          <p:cNvPr id="22" name="Grafik 21">
            <a:extLst>
              <a:ext uri="{FF2B5EF4-FFF2-40B4-BE49-F238E27FC236}">
                <a16:creationId xmlns:a16="http://schemas.microsoft.com/office/drawing/2014/main" id="{BFD4090B-A43F-4F58-9843-E3A9FC8D6D7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100000"/>
                    </a14:imgEffect>
                  </a14:imgLayer>
                </a14:imgProps>
              </a:ext>
            </a:extLst>
          </a:blip>
          <a:stretch>
            <a:fillRect/>
          </a:stretch>
        </p:blipFill>
        <p:spPr>
          <a:xfrm>
            <a:off x="6862172" y="2819147"/>
            <a:ext cx="754132" cy="181910"/>
          </a:xfrm>
          <a:prstGeom prst="rect">
            <a:avLst/>
          </a:prstGeom>
        </p:spPr>
      </p:pic>
      <p:pic>
        <p:nvPicPr>
          <p:cNvPr id="26" name="Grafik 25">
            <a:extLst>
              <a:ext uri="{FF2B5EF4-FFF2-40B4-BE49-F238E27FC236}">
                <a16:creationId xmlns:a16="http://schemas.microsoft.com/office/drawing/2014/main" id="{78E0D24B-9BE7-4500-A3D6-648758F85E01}"/>
              </a:ext>
            </a:extLst>
          </p:cNvPr>
          <p:cNvPicPr>
            <a:picLocks noChangeAspect="1"/>
          </p:cNvPicPr>
          <p:nvPr/>
        </p:nvPicPr>
        <p:blipFill rotWithShape="1">
          <a:blip r:embed="rId12"/>
          <a:srcRect l="13675" t="18563" r="13700" b="21911"/>
          <a:stretch/>
        </p:blipFill>
        <p:spPr>
          <a:xfrm>
            <a:off x="6641977" y="2362570"/>
            <a:ext cx="375501" cy="307778"/>
          </a:xfrm>
          <a:prstGeom prst="rect">
            <a:avLst/>
          </a:prstGeom>
        </p:spPr>
      </p:pic>
      <p:pic>
        <p:nvPicPr>
          <p:cNvPr id="28" name="Grafik 27">
            <a:extLst>
              <a:ext uri="{FF2B5EF4-FFF2-40B4-BE49-F238E27FC236}">
                <a16:creationId xmlns:a16="http://schemas.microsoft.com/office/drawing/2014/main" id="{D519F94A-81DC-431A-9EC9-18E512811C3C}"/>
              </a:ext>
            </a:extLst>
          </p:cNvPr>
          <p:cNvPicPr>
            <a:picLocks noChangeAspect="1"/>
          </p:cNvPicPr>
          <p:nvPr/>
        </p:nvPicPr>
        <p:blipFill>
          <a:blip r:embed="rId13">
            <a:lum contrast="100000"/>
            <a:extLst>
              <a:ext uri="{96DAC541-7B7A-43D3-8B79-37D633B846F1}">
                <asvg:svgBlip xmlns:asvg="http://schemas.microsoft.com/office/drawing/2016/SVG/main" r:embed="rId14"/>
              </a:ext>
            </a:extLst>
          </a:blip>
          <a:stretch>
            <a:fillRect/>
          </a:stretch>
        </p:blipFill>
        <p:spPr>
          <a:xfrm>
            <a:off x="7168441" y="4151752"/>
            <a:ext cx="924737" cy="167570"/>
          </a:xfrm>
          <a:prstGeom prst="rect">
            <a:avLst/>
          </a:prstGeom>
        </p:spPr>
      </p:pic>
      <p:pic>
        <p:nvPicPr>
          <p:cNvPr id="30" name="Grafik 29">
            <a:extLst>
              <a:ext uri="{FF2B5EF4-FFF2-40B4-BE49-F238E27FC236}">
                <a16:creationId xmlns:a16="http://schemas.microsoft.com/office/drawing/2014/main" id="{EB67C481-2851-485F-89CB-F777CD862033}"/>
              </a:ext>
            </a:extLst>
          </p:cNvPr>
          <p:cNvPicPr>
            <a:picLocks noChangeAspect="1"/>
          </p:cNvPicPr>
          <p:nvPr/>
        </p:nvPicPr>
        <p:blipFill rotWithShape="1">
          <a:blip r:embed="rId15"/>
          <a:srcRect l="6856" t="15275" r="5174" b="8580"/>
          <a:stretch/>
        </p:blipFill>
        <p:spPr>
          <a:xfrm>
            <a:off x="7172238" y="3364922"/>
            <a:ext cx="735999" cy="424713"/>
          </a:xfrm>
          <a:prstGeom prst="rect">
            <a:avLst/>
          </a:prstGeom>
        </p:spPr>
      </p:pic>
      <p:pic>
        <p:nvPicPr>
          <p:cNvPr id="224" name="Grafik 223">
            <a:extLst>
              <a:ext uri="{FF2B5EF4-FFF2-40B4-BE49-F238E27FC236}">
                <a16:creationId xmlns:a16="http://schemas.microsoft.com/office/drawing/2014/main" id="{B7B9CA4E-F4F8-4DEB-81AA-29011C54FAE9}"/>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contrast="100000"/>
                    </a14:imgEffect>
                  </a14:imgLayer>
                </a14:imgProps>
              </a:ext>
            </a:extLst>
          </a:blip>
          <a:srcRect l="28528" t="8989" r="28492" b="9390"/>
          <a:stretch/>
        </p:blipFill>
        <p:spPr>
          <a:xfrm>
            <a:off x="7275425" y="4779026"/>
            <a:ext cx="669402" cy="377217"/>
          </a:xfrm>
          <a:prstGeom prst="rect">
            <a:avLst/>
          </a:prstGeom>
        </p:spPr>
      </p:pic>
      <p:pic>
        <p:nvPicPr>
          <p:cNvPr id="230" name="Grafik 229">
            <a:extLst>
              <a:ext uri="{FF2B5EF4-FFF2-40B4-BE49-F238E27FC236}">
                <a16:creationId xmlns:a16="http://schemas.microsoft.com/office/drawing/2014/main" id="{CD2DC831-0012-4DAA-B0F6-C4B4965D72E2}"/>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contrast="73000"/>
                    </a14:imgEffect>
                  </a14:imgLayer>
                </a14:imgProps>
              </a:ext>
            </a:extLst>
          </a:blip>
          <a:srcRect t="18609" b="17276"/>
          <a:stretch/>
        </p:blipFill>
        <p:spPr>
          <a:xfrm>
            <a:off x="6668588" y="4874014"/>
            <a:ext cx="483520" cy="310008"/>
          </a:xfrm>
          <a:prstGeom prst="rect">
            <a:avLst/>
          </a:prstGeom>
        </p:spPr>
      </p:pic>
      <p:pic>
        <p:nvPicPr>
          <p:cNvPr id="232" name="Grafik 231">
            <a:extLst>
              <a:ext uri="{FF2B5EF4-FFF2-40B4-BE49-F238E27FC236}">
                <a16:creationId xmlns:a16="http://schemas.microsoft.com/office/drawing/2014/main" id="{C4ED9347-AFC5-4957-BBEE-F821C8027DE0}"/>
              </a:ext>
            </a:extLst>
          </p:cNvPr>
          <p:cNvPicPr>
            <a:picLocks noChangeAspect="1"/>
          </p:cNvPicPr>
          <p:nvPr/>
        </p:nvPicPr>
        <p:blipFill rotWithShape="1">
          <a:blip r:embed="rId20"/>
          <a:srcRect l="15966" t="23490" r="14750" b="33790"/>
          <a:stretch/>
        </p:blipFill>
        <p:spPr>
          <a:xfrm>
            <a:off x="7101557" y="5349314"/>
            <a:ext cx="812635" cy="280010"/>
          </a:xfrm>
          <a:prstGeom prst="rect">
            <a:avLst/>
          </a:prstGeom>
        </p:spPr>
      </p:pic>
      <p:pic>
        <p:nvPicPr>
          <p:cNvPr id="234" name="Grafik 233">
            <a:extLst>
              <a:ext uri="{FF2B5EF4-FFF2-40B4-BE49-F238E27FC236}">
                <a16:creationId xmlns:a16="http://schemas.microsoft.com/office/drawing/2014/main" id="{BB8673C5-E1B0-4583-867D-A83EA07A859D}"/>
              </a:ext>
            </a:extLst>
          </p:cNvPr>
          <p:cNvPicPr>
            <a:picLocks noChangeAspect="1"/>
          </p:cNvPicPr>
          <p:nvPr/>
        </p:nvPicPr>
        <p:blipFill>
          <a:blip r:embed="rId21"/>
          <a:stretch>
            <a:fillRect/>
          </a:stretch>
        </p:blipFill>
        <p:spPr>
          <a:xfrm>
            <a:off x="6323632" y="5325759"/>
            <a:ext cx="538162" cy="245171"/>
          </a:xfrm>
          <a:prstGeom prst="rect">
            <a:avLst/>
          </a:prstGeom>
        </p:spPr>
      </p:pic>
      <p:pic>
        <p:nvPicPr>
          <p:cNvPr id="236" name="Grafik 235">
            <a:extLst>
              <a:ext uri="{FF2B5EF4-FFF2-40B4-BE49-F238E27FC236}">
                <a16:creationId xmlns:a16="http://schemas.microsoft.com/office/drawing/2014/main" id="{9B0A3895-47FC-4D8A-B852-1364458DB32A}"/>
              </a:ext>
            </a:extLst>
          </p:cNvPr>
          <p:cNvPicPr>
            <a:picLocks noChangeAspect="1"/>
          </p:cNvPicPr>
          <p:nvPr/>
        </p:nvPicPr>
        <p:blipFill>
          <a:blip r:embed="rId22"/>
          <a:stretch>
            <a:fillRect/>
          </a:stretch>
        </p:blipFill>
        <p:spPr>
          <a:xfrm>
            <a:off x="6623079" y="5738226"/>
            <a:ext cx="616159" cy="180407"/>
          </a:xfrm>
          <a:prstGeom prst="rect">
            <a:avLst/>
          </a:prstGeom>
        </p:spPr>
      </p:pic>
      <p:pic>
        <p:nvPicPr>
          <p:cNvPr id="238" name="Grafik 237">
            <a:extLst>
              <a:ext uri="{FF2B5EF4-FFF2-40B4-BE49-F238E27FC236}">
                <a16:creationId xmlns:a16="http://schemas.microsoft.com/office/drawing/2014/main" id="{2A685B28-42EE-4421-88EC-5E58313FDE78}"/>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contrast="100000"/>
                    </a14:imgEffect>
                  </a14:imgLayer>
                </a14:imgProps>
              </a:ext>
            </a:extLst>
          </a:blip>
          <a:srcRect l="10243" t="20155" r="4061" b="24058"/>
          <a:stretch/>
        </p:blipFill>
        <p:spPr>
          <a:xfrm>
            <a:off x="5248190" y="4969598"/>
            <a:ext cx="510562" cy="243582"/>
          </a:xfrm>
          <a:prstGeom prst="rect">
            <a:avLst/>
          </a:prstGeom>
        </p:spPr>
      </p:pic>
      <p:pic>
        <p:nvPicPr>
          <p:cNvPr id="240" name="Grafik 239">
            <a:extLst>
              <a:ext uri="{FF2B5EF4-FFF2-40B4-BE49-F238E27FC236}">
                <a16:creationId xmlns:a16="http://schemas.microsoft.com/office/drawing/2014/main" id="{273C4FAF-438A-4ED5-A952-D05D90D02633}"/>
              </a:ext>
            </a:extLst>
          </p:cNvPr>
          <p:cNvPicPr>
            <a:picLocks noChangeAspect="1"/>
          </p:cNvPicPr>
          <p:nvPr/>
        </p:nvPicPr>
        <p:blipFill>
          <a:blip r:embed="rId25"/>
          <a:stretch>
            <a:fillRect/>
          </a:stretch>
        </p:blipFill>
        <p:spPr>
          <a:xfrm>
            <a:off x="4352914" y="5075758"/>
            <a:ext cx="719539" cy="160969"/>
          </a:xfrm>
          <a:prstGeom prst="rect">
            <a:avLst/>
          </a:prstGeom>
        </p:spPr>
      </p:pic>
      <p:pic>
        <p:nvPicPr>
          <p:cNvPr id="242" name="Grafik 241">
            <a:extLst>
              <a:ext uri="{FF2B5EF4-FFF2-40B4-BE49-F238E27FC236}">
                <a16:creationId xmlns:a16="http://schemas.microsoft.com/office/drawing/2014/main" id="{D1B7DC07-FBC4-4F03-B7D6-B1ADDDE66FFE}"/>
              </a:ext>
            </a:extLst>
          </p:cNvPr>
          <p:cNvPicPr>
            <a:picLocks noChangeAspect="1"/>
          </p:cNvPicPr>
          <p:nvPr/>
        </p:nvPicPr>
        <p:blipFill>
          <a:blip r:embed="rId26"/>
          <a:stretch>
            <a:fillRect/>
          </a:stretch>
        </p:blipFill>
        <p:spPr>
          <a:xfrm>
            <a:off x="4780231" y="5397463"/>
            <a:ext cx="1015540" cy="329546"/>
          </a:xfrm>
          <a:prstGeom prst="rect">
            <a:avLst/>
          </a:prstGeom>
        </p:spPr>
      </p:pic>
      <p:pic>
        <p:nvPicPr>
          <p:cNvPr id="244" name="Grafik 243">
            <a:extLst>
              <a:ext uri="{FF2B5EF4-FFF2-40B4-BE49-F238E27FC236}">
                <a16:creationId xmlns:a16="http://schemas.microsoft.com/office/drawing/2014/main" id="{EEC8823F-7976-4EFB-8C73-43704DE829D6}"/>
              </a:ext>
            </a:extLst>
          </p:cNvPr>
          <p:cNvPicPr>
            <a:picLocks noChangeAspect="1"/>
          </p:cNvPicPr>
          <p:nvPr/>
        </p:nvPicPr>
        <p:blipFill>
          <a:blip r:embed="rId27"/>
          <a:stretch>
            <a:fillRect/>
          </a:stretch>
        </p:blipFill>
        <p:spPr>
          <a:xfrm>
            <a:off x="4531128" y="3803213"/>
            <a:ext cx="437687" cy="345542"/>
          </a:xfrm>
          <a:prstGeom prst="rect">
            <a:avLst/>
          </a:prstGeom>
        </p:spPr>
      </p:pic>
      <p:pic>
        <p:nvPicPr>
          <p:cNvPr id="46" name="Grafik 45" descr="Ein Bild, das Text, ClipArt enthält.&#10;&#10;Automatisch generierte Beschreibung">
            <a:extLst>
              <a:ext uri="{FF2B5EF4-FFF2-40B4-BE49-F238E27FC236}">
                <a16:creationId xmlns:a16="http://schemas.microsoft.com/office/drawing/2014/main" id="{9CBA0299-96B7-426C-B624-9F4B86FB4012}"/>
              </a:ext>
            </a:extLst>
          </p:cNvPr>
          <p:cNvPicPr>
            <a:picLocks noChangeAspect="1"/>
          </p:cNvPicPr>
          <p:nvPr/>
        </p:nvPicPr>
        <p:blipFill rotWithShape="1">
          <a:blip r:embed="rId28"/>
          <a:srcRect l="17557" t="13826" r="41543" b="37417"/>
          <a:stretch/>
        </p:blipFill>
        <p:spPr>
          <a:xfrm>
            <a:off x="4329958" y="3351408"/>
            <a:ext cx="689804" cy="239840"/>
          </a:xfrm>
          <a:prstGeom prst="rect">
            <a:avLst/>
          </a:prstGeom>
        </p:spPr>
      </p:pic>
      <p:pic>
        <p:nvPicPr>
          <p:cNvPr id="4" name="Grafik 3">
            <a:extLst>
              <a:ext uri="{FF2B5EF4-FFF2-40B4-BE49-F238E27FC236}">
                <a16:creationId xmlns:a16="http://schemas.microsoft.com/office/drawing/2014/main" id="{2FD0BF6A-8760-4482-88F6-92C25B7AF8D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52108" y="4412884"/>
            <a:ext cx="1455836" cy="261991"/>
          </a:xfrm>
          <a:prstGeom prst="rect">
            <a:avLst/>
          </a:prstGeom>
        </p:spPr>
      </p:pic>
      <p:sp>
        <p:nvSpPr>
          <p:cNvPr id="43" name="Footer Placeholder 5">
            <a:extLst>
              <a:ext uri="{FF2B5EF4-FFF2-40B4-BE49-F238E27FC236}">
                <a16:creationId xmlns:a16="http://schemas.microsoft.com/office/drawing/2014/main" id="{E04DA075-1D71-4BE0-AAEB-58B76933AEE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240579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a:t>
            </a:r>
            <a:r>
              <a:rPr lang="de-DE" dirty="0" err="1"/>
              <a:t>Matplotlib</a:t>
            </a:r>
            <a:r>
              <a:rPr lang="de-DE" dirty="0"/>
              <a:t> Basiswissen aufzufrischen: </a:t>
            </a:r>
            <a:r>
              <a:rPr lang="de-DE" dirty="0">
                <a:hlinkClick r:id="rId2"/>
              </a:rPr>
              <a:t>00_tools_matplotlib.ipynb</a:t>
            </a:r>
            <a:endParaRPr lang="de-DE" dirty="0"/>
          </a:p>
          <a:p>
            <a:pPr marL="285750" indent="-285750">
              <a:buFontTx/>
              <a:buChar char="-"/>
            </a:pPr>
            <a:r>
              <a:rPr lang="de-DE" dirty="0"/>
              <a:t>Alternativ: </a:t>
            </a:r>
            <a:r>
              <a:rPr lang="de-DE" dirty="0">
                <a:hlinkClick r:id="rId3"/>
              </a:rPr>
              <a:t>Sebastian Raschka</a:t>
            </a:r>
            <a:endParaRPr lang="de-DE" dirty="0"/>
          </a:p>
          <a:p>
            <a:pPr marL="285750" indent="-285750">
              <a:buFontTx/>
              <a:buChar char="-"/>
            </a:pPr>
            <a:r>
              <a:rPr lang="de-DE" dirty="0"/>
              <a:t>Wiederholung der wichtigsten </a:t>
            </a:r>
            <a:r>
              <a:rPr lang="de-DE" dirty="0" err="1"/>
              <a:t>Matplotlib</a:t>
            </a:r>
            <a:r>
              <a:rPr lang="de-DE" dirty="0"/>
              <a:t> Basics</a:t>
            </a:r>
          </a:p>
          <a:p>
            <a:pPr marL="285750" indent="-285750">
              <a:buFontTx/>
              <a:buChar char="-"/>
            </a:pPr>
            <a:r>
              <a:rPr lang="de-DE" dirty="0"/>
              <a:t>Daten plotten</a:t>
            </a:r>
          </a:p>
          <a:p>
            <a:pPr marL="285750" indent="-285750">
              <a:buFontTx/>
              <a:buChar char="-"/>
            </a:pPr>
            <a:r>
              <a:rPr lang="de-DE" dirty="0"/>
              <a:t>Plots stylen</a:t>
            </a:r>
          </a:p>
          <a:p>
            <a:pPr marL="285750" indent="-285750">
              <a:buFontTx/>
              <a:buChar char="-"/>
            </a:pPr>
            <a:r>
              <a:rPr lang="de-DE" dirty="0" err="1"/>
              <a:t>Subplots</a:t>
            </a:r>
            <a:endParaRPr lang="de-DE" dirty="0"/>
          </a:p>
          <a:p>
            <a:pPr marL="285750" indent="-285750">
              <a:buFontTx/>
              <a:buChar char="-"/>
            </a:pPr>
            <a:r>
              <a:rPr lang="de-DE" dirty="0"/>
              <a:t>Legenden</a:t>
            </a:r>
          </a:p>
          <a:p>
            <a:pPr marL="285750" indent="-285750">
              <a:buFontTx/>
              <a:buChar char="-"/>
            </a:pPr>
            <a:r>
              <a:rPr lang="de-DE" dirty="0"/>
              <a:t>Achsenskalierung</a:t>
            </a:r>
          </a:p>
          <a:p>
            <a:pPr marL="285750" indent="-285750">
              <a:buFontTx/>
              <a:buChar char="-"/>
            </a:pPr>
            <a:r>
              <a:rPr lang="de-DE" dirty="0"/>
              <a:t>Scatterplots</a:t>
            </a:r>
          </a:p>
          <a:p>
            <a:pPr marL="285750" indent="-285750">
              <a:buFontTx/>
              <a:buChar char="-"/>
            </a:pPr>
            <a:r>
              <a:rPr lang="de-DE" dirty="0"/>
              <a:t>Liniendiagramme</a:t>
            </a:r>
          </a:p>
          <a:p>
            <a:pPr marL="285750" indent="-285750">
              <a:buFontTx/>
              <a:buChar char="-"/>
            </a:pPr>
            <a:r>
              <a:rPr lang="de-DE" dirty="0"/>
              <a:t>Histogramme</a:t>
            </a:r>
          </a:p>
          <a:p>
            <a:pPr marL="285750" indent="-285750">
              <a:buFontTx/>
              <a:buChar char="-"/>
            </a:pPr>
            <a:r>
              <a:rPr lang="de-DE" dirty="0"/>
              <a:t>Bilder plotten</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R</a:t>
            </a:r>
            <a:r>
              <a:rPr lang="en-GB" sz="2400" dirty="0"/>
              <a:t>e</a:t>
            </a:r>
            <a:r>
              <a:rPr lang="en-DE" sz="2400" dirty="0"/>
              <a:t>cap Matplotlib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r>
              <a:rPr lang="en-DE" dirty="0"/>
              <a:t>Wiederholung</a:t>
            </a:r>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Machine Learning mit Python | Köln | Juni,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
        <p:nvSpPr>
          <p:cNvPr id="10" name="TextBox 9">
            <a:extLst>
              <a:ext uri="{FF2B5EF4-FFF2-40B4-BE49-F238E27FC236}">
                <a16:creationId xmlns:a16="http://schemas.microsoft.com/office/drawing/2014/main" id="{A0C407C8-1535-CF19-C371-9DE2173E192B}"/>
              </a:ext>
            </a:extLst>
          </p:cNvPr>
          <p:cNvSpPr txBox="1"/>
          <p:nvPr/>
        </p:nvSpPr>
        <p:spPr>
          <a:xfrm>
            <a:off x="4370294" y="6070600"/>
            <a:ext cx="6104964" cy="338554"/>
          </a:xfrm>
          <a:prstGeom prst="rect">
            <a:avLst/>
          </a:prstGeom>
          <a:noFill/>
        </p:spPr>
        <p:txBody>
          <a:bodyPr wrap="square">
            <a:spAutoFit/>
          </a:bodyPr>
          <a:lstStyle/>
          <a:p>
            <a:r>
              <a:rPr lang="en-GB" dirty="0"/>
              <a:t>https://</a:t>
            </a:r>
            <a:r>
              <a:rPr lang="en-GB" dirty="0" err="1"/>
              <a:t>github.com</a:t>
            </a:r>
            <a:r>
              <a:rPr lang="en-GB" dirty="0"/>
              <a:t>/</a:t>
            </a:r>
            <a:r>
              <a:rPr lang="en-GB" dirty="0" err="1"/>
              <a:t>ageron</a:t>
            </a:r>
            <a:r>
              <a:rPr lang="en-GB" dirty="0"/>
              <a:t>/</a:t>
            </a:r>
            <a:r>
              <a:rPr lang="en-GB" dirty="0" err="1"/>
              <a:t>handson</a:t>
            </a:r>
            <a:r>
              <a:rPr lang="en-GB" dirty="0"/>
              <a:t>-ml</a:t>
            </a:r>
            <a:endParaRPr lang="en-DE" dirty="0"/>
          </a:p>
        </p:txBody>
      </p:sp>
    </p:spTree>
    <p:extLst>
      <p:ext uri="{BB962C8B-B14F-4D97-AF65-F5344CB8AC3E}">
        <p14:creationId xmlns:p14="http://schemas.microsoft.com/office/powerpoint/2010/main" val="2901715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4BA161B-598E-EE47-948E-C2C0D968B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091"/>
          <a:stretch/>
        </p:blipFill>
        <p:spPr>
          <a:xfrm>
            <a:off x="2667000" y="212038"/>
            <a:ext cx="6858000" cy="6645962"/>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427789" y="2967335"/>
            <a:ext cx="7336477" cy="923330"/>
          </a:xfrm>
        </p:spPr>
        <p:txBody>
          <a:bodyPr/>
          <a:lstStyle/>
          <a:p>
            <a:r>
              <a:rPr lang="de-DE" dirty="0"/>
              <a:t>Noch mehr </a:t>
            </a:r>
            <a:r>
              <a:rPr lang="de-DE" dirty="0" err="1"/>
              <a:t>pandas</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endParaRPr lang="de-DE" dirty="0"/>
          </a:p>
        </p:txBody>
      </p:sp>
    </p:spTree>
    <p:extLst>
      <p:ext uri="{BB962C8B-B14F-4D97-AF65-F5344CB8AC3E}">
        <p14:creationId xmlns:p14="http://schemas.microsoft.com/office/powerpoint/2010/main" val="916881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ED52B-67CA-4510-9E4B-EE42301F98F4}"/>
              </a:ext>
            </a:extLst>
          </p:cNvPr>
          <p:cNvSpPr>
            <a:spLocks noGrp="1"/>
          </p:cNvSpPr>
          <p:nvPr>
            <p:ph type="body" sz="quarter" idx="13"/>
          </p:nvPr>
        </p:nvSpPr>
        <p:spPr/>
        <p:txBody>
          <a:bodyPr/>
          <a:lstStyle/>
          <a:p>
            <a:endParaRPr lang="en-US" dirty="0"/>
          </a:p>
        </p:txBody>
      </p:sp>
      <p:sp>
        <p:nvSpPr>
          <p:cNvPr id="8" name="Content Placeholder 7">
            <a:extLst>
              <a:ext uri="{FF2B5EF4-FFF2-40B4-BE49-F238E27FC236}">
                <a16:creationId xmlns:a16="http://schemas.microsoft.com/office/drawing/2014/main" id="{818AB6BD-1B64-475E-B547-33AC88E43952}"/>
              </a:ext>
            </a:extLst>
          </p:cNvPr>
          <p:cNvSpPr>
            <a:spLocks noGrp="1"/>
          </p:cNvSpPr>
          <p:nvPr>
            <p:ph idx="1"/>
          </p:nvPr>
        </p:nvSpPr>
        <p:spPr/>
        <p:txBody>
          <a:bodyPr/>
          <a:lstStyle/>
          <a:p>
            <a:pPr marL="285750" indent="-285750">
              <a:buFont typeface="Arial" panose="020B0604020202020204" pitchFamily="34" charset="0"/>
              <a:buChar char="•"/>
            </a:pPr>
            <a:r>
              <a:rPr lang="de-DE" dirty="0"/>
              <a:t>Löschen einer Zeile und Spalte</a:t>
            </a:r>
          </a:p>
          <a:p>
            <a:pPr marL="285750" indent="-285750">
              <a:buFont typeface="Arial" panose="020B0604020202020204" pitchFamily="34" charset="0"/>
              <a:buChar char="•"/>
            </a:pPr>
            <a:r>
              <a:rPr lang="de-DE" dirty="0"/>
              <a:t>Überblick über Methoden, ein </a:t>
            </a:r>
            <a:r>
              <a:rPr lang="de-DE" dirty="0" err="1"/>
              <a:t>data.frame</a:t>
            </a:r>
            <a:r>
              <a:rPr lang="de-DE" dirty="0"/>
              <a:t> anzupassen (Spaltennamen ändern, Werte ersetzen, ein </a:t>
            </a:r>
            <a:r>
              <a:rPr lang="de-DE" dirty="0" err="1"/>
              <a:t>data.frame</a:t>
            </a:r>
            <a:r>
              <a:rPr lang="de-DE" dirty="0"/>
              <a:t> sortieren, ein </a:t>
            </a:r>
            <a:r>
              <a:rPr lang="de-DE" dirty="0" err="1"/>
              <a:t>data.frame</a:t>
            </a:r>
            <a:r>
              <a:rPr lang="de-DE" dirty="0"/>
              <a:t> nach einer kategorischen Variable gruppieren, randomisiert Zeilen aus einem </a:t>
            </a:r>
            <a:r>
              <a:rPr lang="de-DE" dirty="0" err="1"/>
              <a:t>data.frame</a:t>
            </a:r>
            <a:r>
              <a:rPr lang="de-DE" dirty="0"/>
              <a:t> auswählen) </a:t>
            </a:r>
          </a:p>
          <a:p>
            <a:pPr marL="285750" indent="-285750">
              <a:buFont typeface="Arial" panose="020B0604020202020204" pitchFamily="34" charset="0"/>
              <a:buChar char="•"/>
            </a:pPr>
            <a:r>
              <a:rPr lang="de-DE" dirty="0" err="1"/>
              <a:t>Pivotieren</a:t>
            </a:r>
            <a:r>
              <a:rPr lang="de-DE" dirty="0"/>
              <a:t> eines </a:t>
            </a:r>
            <a:r>
              <a:rPr lang="de-DE" dirty="0" err="1"/>
              <a:t>data.frame</a:t>
            </a:r>
            <a:r>
              <a:rPr lang="de-DE" dirty="0"/>
              <a:t>: Umwandeln zwischen </a:t>
            </a:r>
            <a:r>
              <a:rPr lang="de-DE" dirty="0" err="1"/>
              <a:t>long</a:t>
            </a:r>
            <a:r>
              <a:rPr lang="de-DE" dirty="0"/>
              <a:t> und </a:t>
            </a:r>
            <a:r>
              <a:rPr lang="de-DE" dirty="0" err="1"/>
              <a:t>wide</a:t>
            </a:r>
            <a:r>
              <a:rPr lang="de-DE" dirty="0"/>
              <a:t> Format (gestapelt und </a:t>
            </a:r>
            <a:r>
              <a:rPr lang="de-DE" dirty="0" err="1"/>
              <a:t>ungestapelte</a:t>
            </a:r>
            <a:r>
              <a:rPr lang="de-DE" dirty="0"/>
              <a:t> Daten)</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6"/>
          </p:nvPr>
        </p:nvSpPr>
        <p:spPr/>
        <p:txBody>
          <a:bodyPr/>
          <a:lstStyle/>
          <a:p>
            <a:r>
              <a:rPr lang="de-DE" dirty="0"/>
              <a:t>Data Handling</a:t>
            </a:r>
            <a:endParaRPr lang="en-US" dirty="0"/>
          </a:p>
          <a:p>
            <a:endParaRPr lang="en-US" dirty="0"/>
          </a:p>
        </p:txBody>
      </p:sp>
      <p:sp>
        <p:nvSpPr>
          <p:cNvPr id="2" name="Content Placeholder 1">
            <a:extLst>
              <a:ext uri="{FF2B5EF4-FFF2-40B4-BE49-F238E27FC236}">
                <a16:creationId xmlns:a16="http://schemas.microsoft.com/office/drawing/2014/main" id="{4CAA453D-8767-4FB3-9D88-9042898F9276}"/>
              </a:ext>
            </a:extLst>
          </p:cNvPr>
          <p:cNvSpPr>
            <a:spLocks noGrp="1"/>
          </p:cNvSpPr>
          <p:nvPr>
            <p:ph idx="17"/>
          </p:nvPr>
        </p:nvSpPr>
        <p:spPr/>
        <p:txBody>
          <a:bodyPr/>
          <a:lstStyle/>
          <a:p>
            <a:pPr marL="285750" indent="-285750">
              <a:buFont typeface="Arial" panose="020B0604020202020204" pitchFamily="34" charset="0"/>
              <a:buChar char="•"/>
            </a:pPr>
            <a:r>
              <a:rPr lang="en-US" dirty="0"/>
              <a:t>Scatterplot</a:t>
            </a:r>
          </a:p>
          <a:p>
            <a:pPr marL="285750" indent="-285750">
              <a:buFont typeface="Arial" panose="020B0604020202020204" pitchFamily="34" charset="0"/>
              <a:buChar char="•"/>
            </a:pPr>
            <a:r>
              <a:rPr lang="en-US" dirty="0" err="1"/>
              <a:t>Linienplot</a:t>
            </a:r>
            <a:endParaRPr lang="en-US" dirty="0"/>
          </a:p>
          <a:p>
            <a:pPr marL="285750" indent="-285750">
              <a:buFont typeface="Arial" panose="020B0604020202020204" pitchFamily="34" charset="0"/>
              <a:buChar char="•"/>
            </a:pPr>
            <a:r>
              <a:rPr lang="en-US" dirty="0" err="1"/>
              <a:t>Barplot</a:t>
            </a:r>
            <a:endParaRPr lang="en-US" dirty="0"/>
          </a:p>
          <a:p>
            <a:pPr marL="285750" indent="-285750">
              <a:buFont typeface="Arial" panose="020B0604020202020204" pitchFamily="34" charset="0"/>
              <a:buChar char="•"/>
            </a:pPr>
            <a:r>
              <a:rPr lang="en-US" dirty="0"/>
              <a:t>Histogram</a:t>
            </a:r>
          </a:p>
          <a:p>
            <a:pPr marL="285750" indent="-285750">
              <a:buFont typeface="Arial" panose="020B0604020202020204" pitchFamily="34" charset="0"/>
              <a:buChar char="•"/>
            </a:pPr>
            <a:r>
              <a:rPr lang="en-US" dirty="0"/>
              <a:t>Boxplot</a:t>
            </a:r>
          </a:p>
        </p:txBody>
      </p:sp>
      <p:sp>
        <p:nvSpPr>
          <p:cNvPr id="16" name="Text Placeholder 15">
            <a:extLst>
              <a:ext uri="{FF2B5EF4-FFF2-40B4-BE49-F238E27FC236}">
                <a16:creationId xmlns:a16="http://schemas.microsoft.com/office/drawing/2014/main" id="{DF5FF95C-2E06-479B-BD42-001E78DC5D5C}"/>
              </a:ext>
            </a:extLst>
          </p:cNvPr>
          <p:cNvSpPr>
            <a:spLocks noGrp="1"/>
          </p:cNvSpPr>
          <p:nvPr>
            <p:ph type="body" sz="quarter" idx="18"/>
          </p:nvPr>
        </p:nvSpPr>
        <p:spPr/>
        <p:txBody>
          <a:bodyPr/>
          <a:lstStyle/>
          <a:p>
            <a:r>
              <a:rPr lang="de-DE" dirty="0"/>
              <a:t>Initiale Visualisierungen (incl. </a:t>
            </a:r>
            <a:r>
              <a:rPr lang="de-DE" dirty="0" err="1"/>
              <a:t>Seaborn</a:t>
            </a:r>
            <a:r>
              <a:rPr lang="de-DE" dirty="0"/>
              <a:t>)</a:t>
            </a:r>
            <a:endParaRPr lang="en-US" dirty="0"/>
          </a:p>
          <a:p>
            <a:endParaRPr lang="en-US" dirty="0"/>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dirty="0"/>
              <a:t>Pandas für Data Science</a:t>
            </a:r>
            <a:endParaRPr lang="en-US"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4"/>
          </p:nvPr>
        </p:nvSpPr>
        <p:spPr/>
        <p:txBody>
          <a:bodyPr/>
          <a:lstStyle/>
          <a:p>
            <a:endParaRPr lang="en-US" dirty="0"/>
          </a:p>
        </p:txBody>
      </p:sp>
      <p:sp>
        <p:nvSpPr>
          <p:cNvPr id="11" name="Footer Placeholder 5">
            <a:extLst>
              <a:ext uri="{FF2B5EF4-FFF2-40B4-BE49-F238E27FC236}">
                <a16:creationId xmlns:a16="http://schemas.microsoft.com/office/drawing/2014/main" id="{6C90EEC2-7E2B-4716-B848-EC8D7C0575D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88604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941B5-2388-4B9E-8FFF-192F12C1EAC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1E4261-2837-4EE7-A2B0-3B7935F4DD3A}"/>
              </a:ext>
            </a:extLst>
          </p:cNvPr>
          <p:cNvSpPr>
            <a:spLocks noGrp="1"/>
          </p:cNvSpPr>
          <p:nvPr>
            <p:ph type="body" sz="quarter" idx="15"/>
          </p:nvPr>
        </p:nvSpPr>
        <p:spPr/>
        <p:txBody>
          <a:bodyPr/>
          <a:lstStyle/>
          <a:p>
            <a:r>
              <a:rPr lang="en-GB" sz="800" dirty="0">
                <a:solidFill>
                  <a:schemeClr val="tx2"/>
                </a:solidFill>
              </a:rPr>
              <a:t>Quelle: Wikipedia (</a:t>
            </a:r>
            <a:r>
              <a:rPr lang="en-GB" sz="800" dirty="0" err="1">
                <a:solidFill>
                  <a:schemeClr val="tx2"/>
                </a:solidFill>
              </a:rPr>
              <a:t>Zugriff</a:t>
            </a:r>
            <a:r>
              <a:rPr lang="en-GB" sz="800" dirty="0">
                <a:solidFill>
                  <a:schemeClr val="tx2"/>
                </a:solidFill>
              </a:rPr>
              <a:t> am 28.4.2020, </a:t>
            </a:r>
            <a:r>
              <a:rPr lang="de-DE" sz="800" dirty="0">
                <a:solidFill>
                  <a:schemeClr val="tx2"/>
                </a:solidFill>
              </a:rPr>
              <a:t>https://en.wikipedia.org/wiki/Correlation_and_dependence#/media/File:Correlation_examples2.svg)</a:t>
            </a:r>
            <a:endParaRPr lang="en-GB" sz="800" dirty="0">
              <a:solidFill>
                <a:schemeClr val="tx2"/>
              </a:solidFill>
            </a:endParaRPr>
          </a:p>
          <a:p>
            <a:endParaRPr lang="en-US" dirty="0"/>
          </a:p>
        </p:txBody>
      </p:sp>
      <p:sp>
        <p:nvSpPr>
          <p:cNvPr id="5" name="Title 4">
            <a:extLst>
              <a:ext uri="{FF2B5EF4-FFF2-40B4-BE49-F238E27FC236}">
                <a16:creationId xmlns:a16="http://schemas.microsoft.com/office/drawing/2014/main" id="{0B277755-018B-4CE1-A09E-0BD07F287585}"/>
              </a:ext>
            </a:extLst>
          </p:cNvPr>
          <p:cNvSpPr>
            <a:spLocks noGrp="1"/>
          </p:cNvSpPr>
          <p:nvPr>
            <p:ph type="title"/>
          </p:nvPr>
        </p:nvSpPr>
        <p:spPr/>
        <p:txBody>
          <a:bodyPr/>
          <a:lstStyle/>
          <a:p>
            <a:r>
              <a:rPr lang="de-DE" dirty="0"/>
              <a:t>Exkurs: Lineare Korrelation verstehen</a:t>
            </a:r>
            <a:br>
              <a:rPr lang="de-DE" dirty="0"/>
            </a:br>
            <a:endParaRPr lang="en-US" dirty="0"/>
          </a:p>
        </p:txBody>
      </p:sp>
      <p:sp>
        <p:nvSpPr>
          <p:cNvPr id="6" name="Text Placeholder 5">
            <a:extLst>
              <a:ext uri="{FF2B5EF4-FFF2-40B4-BE49-F238E27FC236}">
                <a16:creationId xmlns:a16="http://schemas.microsoft.com/office/drawing/2014/main" id="{B440FB62-6C53-4BA7-87F5-ED229090711A}"/>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2825F6B9-4BA1-4F19-8673-D70DED40C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63" y="1937432"/>
            <a:ext cx="8953334" cy="408962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114A5DCA-BF9F-4944-BB9C-B1433D6882B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70545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801CE-619E-4037-B5CD-B3C7382811AF}"/>
              </a:ext>
            </a:extLst>
          </p:cNvPr>
          <p:cNvSpPr>
            <a:spLocks noGrp="1"/>
          </p:cNvSpPr>
          <p:nvPr>
            <p:ph idx="1"/>
          </p:nvPr>
        </p:nvSpPr>
        <p:spPr/>
        <p:txBody>
          <a:bodyPr/>
          <a:lstStyle/>
          <a:p>
            <a:r>
              <a:rPr lang="de-DE" b="1" dirty="0"/>
              <a:t>Visuelle Inspektion</a:t>
            </a:r>
            <a:r>
              <a:rPr lang="de-DE" dirty="0"/>
              <a:t>	</a:t>
            </a:r>
          </a:p>
          <a:p>
            <a:pPr lvl="1"/>
            <a:r>
              <a:rPr lang="de-DE" dirty="0"/>
              <a:t>Trend</a:t>
            </a:r>
          </a:p>
          <a:p>
            <a:pPr lvl="1"/>
            <a:r>
              <a:rPr lang="de-DE" dirty="0"/>
              <a:t>Granularität</a:t>
            </a:r>
          </a:p>
          <a:p>
            <a:pPr lvl="1"/>
            <a:r>
              <a:rPr lang="de-DE" dirty="0"/>
              <a:t>Saisonalitäten</a:t>
            </a:r>
          </a:p>
          <a:p>
            <a:pPr lvl="1"/>
            <a:r>
              <a:rPr lang="de-DE" dirty="0"/>
              <a:t>Größe der saisonalen Effekte im Zeitverlauf</a:t>
            </a:r>
          </a:p>
          <a:p>
            <a:pPr marL="178650" lvl="1" indent="0">
              <a:buNone/>
            </a:pPr>
            <a:endParaRPr lang="de-DE" dirty="0"/>
          </a:p>
          <a:p>
            <a:r>
              <a:rPr lang="de-DE" b="1" dirty="0"/>
              <a:t>Überprüfen auf Datenlücken</a:t>
            </a:r>
          </a:p>
          <a:p>
            <a:endParaRPr lang="en-US" dirty="0"/>
          </a:p>
          <a:p>
            <a:endParaRPr lang="en-US" dirty="0"/>
          </a:p>
        </p:txBody>
      </p:sp>
      <p:sp>
        <p:nvSpPr>
          <p:cNvPr id="3" name="Text Placeholder 2">
            <a:extLst>
              <a:ext uri="{FF2B5EF4-FFF2-40B4-BE49-F238E27FC236}">
                <a16:creationId xmlns:a16="http://schemas.microsoft.com/office/drawing/2014/main" id="{B505ACA9-942F-48DC-ADFE-57A1B4F4AE4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4327FA8-61DB-4EE2-B715-BC2BE481E55E}"/>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57150676-B5EC-4B92-B6B8-C5E4D6A0EA7F}"/>
              </a:ext>
            </a:extLst>
          </p:cNvPr>
          <p:cNvSpPr>
            <a:spLocks noGrp="1"/>
          </p:cNvSpPr>
          <p:nvPr>
            <p:ph type="title"/>
          </p:nvPr>
        </p:nvSpPr>
        <p:spPr/>
        <p:txBody>
          <a:bodyPr/>
          <a:lstStyle/>
          <a:p>
            <a:r>
              <a:rPr lang="de-DE" dirty="0"/>
              <a:t>Zeitreihen</a:t>
            </a:r>
            <a:br>
              <a:rPr lang="de-DE" dirty="0"/>
            </a:br>
            <a:endParaRPr lang="en-US" dirty="0"/>
          </a:p>
        </p:txBody>
      </p:sp>
      <p:sp>
        <p:nvSpPr>
          <p:cNvPr id="6" name="Text Placeholder 5">
            <a:extLst>
              <a:ext uri="{FF2B5EF4-FFF2-40B4-BE49-F238E27FC236}">
                <a16:creationId xmlns:a16="http://schemas.microsoft.com/office/drawing/2014/main" id="{6695C395-8B91-4520-B853-70BC05E4C521}"/>
              </a:ext>
            </a:extLst>
          </p:cNvPr>
          <p:cNvSpPr>
            <a:spLocks noGrp="1"/>
          </p:cNvSpPr>
          <p:nvPr>
            <p:ph type="body" sz="quarter" idx="14"/>
          </p:nvPr>
        </p:nvSpPr>
        <p:spPr/>
        <p:txBody>
          <a:bodyPr/>
          <a:lstStyle/>
          <a:p>
            <a:endParaRPr lang="en-US"/>
          </a:p>
        </p:txBody>
      </p:sp>
      <p:pic>
        <p:nvPicPr>
          <p:cNvPr id="8" name="Grafik 6">
            <a:extLst>
              <a:ext uri="{FF2B5EF4-FFF2-40B4-BE49-F238E27FC236}">
                <a16:creationId xmlns:a16="http://schemas.microsoft.com/office/drawing/2014/main" id="{94A9F79F-D59B-4B65-8F04-FB19B968CAA5}"/>
              </a:ext>
            </a:extLst>
          </p:cNvPr>
          <p:cNvPicPr>
            <a:picLocks noChangeAspect="1"/>
          </p:cNvPicPr>
          <p:nvPr/>
        </p:nvPicPr>
        <p:blipFill>
          <a:blip r:embed="rId2"/>
          <a:srcRect/>
          <a:stretch/>
        </p:blipFill>
        <p:spPr>
          <a:xfrm>
            <a:off x="5165388" y="1783215"/>
            <a:ext cx="6094698" cy="4437060"/>
          </a:xfrm>
          <a:prstGeom prst="rect">
            <a:avLst/>
          </a:prstGeom>
        </p:spPr>
      </p:pic>
      <p:sp>
        <p:nvSpPr>
          <p:cNvPr id="9" name="Footer Placeholder 5">
            <a:extLst>
              <a:ext uri="{FF2B5EF4-FFF2-40B4-BE49-F238E27FC236}">
                <a16:creationId xmlns:a16="http://schemas.microsoft.com/office/drawing/2014/main" id="{E77F3201-C312-41C2-951C-6B8FD80F3CB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73357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3"/>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32079" y="2621320"/>
            <a:ext cx="11927840" cy="1846659"/>
          </a:xfrm>
        </p:spPr>
        <p:txBody>
          <a:bodyPr/>
          <a:lstStyle/>
          <a:p>
            <a:r>
              <a:rPr lang="de-DE" dirty="0"/>
              <a:t>Data Science/</a:t>
            </a:r>
            <a:r>
              <a:rPr lang="de-DE" dirty="0" err="1"/>
              <a:t>Machine</a:t>
            </a:r>
            <a:r>
              <a:rPr lang="de-DE" dirty="0"/>
              <a:t> Learning</a:t>
            </a:r>
            <a:br>
              <a:rPr lang="de-DE" dirty="0"/>
            </a:br>
            <a:r>
              <a:rPr lang="de-DE" dirty="0"/>
              <a:t>Grundlagen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361445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ussdiagramm: Grenzstelle 5">
            <a:extLst>
              <a:ext uri="{FF2B5EF4-FFF2-40B4-BE49-F238E27FC236}">
                <a16:creationId xmlns:a16="http://schemas.microsoft.com/office/drawing/2014/main" id="{E1A6E79C-D1D6-483C-92EC-85718A5D4372}"/>
              </a:ext>
            </a:extLst>
          </p:cNvPr>
          <p:cNvSpPr/>
          <p:nvPr/>
        </p:nvSpPr>
        <p:spPr>
          <a:xfrm rot="5400000">
            <a:off x="6160407" y="3491302"/>
            <a:ext cx="2102759" cy="791609"/>
          </a:xfrm>
          <a:prstGeom prst="flowChartTerminator">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err="1">
              <a:solidFill>
                <a:schemeClr val="tx1"/>
              </a:solidFill>
            </a:endParaRPr>
          </a:p>
        </p:txBody>
      </p:sp>
      <p:sp>
        <p:nvSpPr>
          <p:cNvPr id="2" name="Titel 1">
            <a:extLst>
              <a:ext uri="{FF2B5EF4-FFF2-40B4-BE49-F238E27FC236}">
                <a16:creationId xmlns:a16="http://schemas.microsoft.com/office/drawing/2014/main" id="{48981275-F1F3-774C-84A2-569A62F2A4D5}"/>
              </a:ext>
            </a:extLst>
          </p:cNvPr>
          <p:cNvSpPr>
            <a:spLocks noGrp="1"/>
          </p:cNvSpPr>
          <p:nvPr>
            <p:ph type="title"/>
          </p:nvPr>
        </p:nvSpPr>
        <p:spPr/>
        <p:txBody>
          <a:bodyPr/>
          <a:lstStyle/>
          <a:p>
            <a:r>
              <a:rPr lang="de-DE" sz="2800" dirty="0"/>
              <a:t>Cross Industry Standard </a:t>
            </a:r>
            <a:r>
              <a:rPr lang="de-DE" sz="2800" dirty="0" err="1"/>
              <a:t>Process</a:t>
            </a:r>
            <a:r>
              <a:rPr lang="de-DE" sz="2800" dirty="0"/>
              <a:t> </a:t>
            </a:r>
            <a:r>
              <a:rPr lang="de-DE" sz="2800" dirty="0" err="1"/>
              <a:t>of</a:t>
            </a:r>
            <a:r>
              <a:rPr lang="de-DE" sz="2800" dirty="0"/>
              <a:t> Data Mining (Crisp-DM)​</a:t>
            </a:r>
          </a:p>
        </p:txBody>
      </p:sp>
      <p:sp>
        <p:nvSpPr>
          <p:cNvPr id="4" name="Fußzeilenplatzhalter 3">
            <a:extLst>
              <a:ext uri="{FF2B5EF4-FFF2-40B4-BE49-F238E27FC236}">
                <a16:creationId xmlns:a16="http://schemas.microsoft.com/office/drawing/2014/main" id="{5654C1D6-9F6B-CE4C-B9DE-FB6C17352164}"/>
              </a:ext>
            </a:extLst>
          </p:cNvPr>
          <p:cNvSpPr>
            <a:spLocks noGrp="1"/>
          </p:cNvSpPr>
          <p:nvPr>
            <p:ph type="ftr" sz="quarter" idx="3"/>
          </p:nvPr>
        </p:nvSpPr>
        <p:spPr/>
        <p:txBody>
          <a:bodyPr/>
          <a:lstStyle/>
          <a:p>
            <a:r>
              <a:rPr lang="de-DE"/>
              <a:t>GfU-Schulung Machine Learning mit Python| September 2022</a:t>
            </a:r>
            <a:endParaRPr lang="de-DE" b="1"/>
          </a:p>
        </p:txBody>
      </p:sp>
      <p:sp>
        <p:nvSpPr>
          <p:cNvPr id="14" name="Textfeld 13">
            <a:extLst>
              <a:ext uri="{FF2B5EF4-FFF2-40B4-BE49-F238E27FC236}">
                <a16:creationId xmlns:a16="http://schemas.microsoft.com/office/drawing/2014/main" id="{46B6315D-200B-464D-A1E9-088E25D4C4EB}"/>
              </a:ext>
            </a:extLst>
          </p:cNvPr>
          <p:cNvSpPr txBox="1"/>
          <p:nvPr/>
        </p:nvSpPr>
        <p:spPr>
          <a:xfrm>
            <a:off x="11197290" y="297207"/>
            <a:ext cx="994709" cy="258256"/>
          </a:xfrm>
          <a:prstGeom prst="rect">
            <a:avLst/>
          </a:prstGeom>
        </p:spPr>
        <p:txBody>
          <a:bodyPr vert="horz" wrap="none" lIns="0" tIns="0" rIns="0" bIns="0" rtlCol="0">
            <a:noAutofit/>
          </a:bodyPr>
          <a:lstStyle/>
          <a:p>
            <a:r>
              <a:rPr lang="de-DE" sz="1400" b="1">
                <a:solidFill>
                  <a:schemeClr val="bg1"/>
                </a:solidFill>
                <a:latin typeface="Sen" pitchFamily="2" charset="0"/>
                <a:cs typeface="Arial" panose="020B0604020202020204" pitchFamily="34" charset="0"/>
              </a:rPr>
              <a:t>PEOPLE</a:t>
            </a:r>
            <a:endParaRPr lang="de-DE" sz="1400"/>
          </a:p>
        </p:txBody>
      </p:sp>
      <p:sp>
        <p:nvSpPr>
          <p:cNvPr id="21" name="Textplatzhalter 3">
            <a:extLst>
              <a:ext uri="{FF2B5EF4-FFF2-40B4-BE49-F238E27FC236}">
                <a16:creationId xmlns:a16="http://schemas.microsoft.com/office/drawing/2014/main" id="{DFBBFF5B-D6A2-B04F-A1A7-1FCA745DB17C}"/>
              </a:ext>
            </a:extLst>
          </p:cNvPr>
          <p:cNvSpPr txBox="1">
            <a:spLocks/>
          </p:cNvSpPr>
          <p:nvPr/>
        </p:nvSpPr>
        <p:spPr>
          <a:xfrm>
            <a:off x="405463" y="1038893"/>
            <a:ext cx="11229894" cy="307777"/>
          </a:xfrm>
          <a:prstGeom prst="rect">
            <a:avLst/>
          </a:prstGeom>
        </p:spPr>
        <p:txBody>
          <a:bodyPr lIns="91440" tIns="45720" rIns="91440" bIns="45720" anchor="ctr"/>
          <a:lstStyle>
            <a:lvl1pPr marL="0" indent="0" algn="l"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de-DE" sz="2000" dirty="0"/>
              <a:t>Der Data Science / </a:t>
            </a:r>
            <a:r>
              <a:rPr lang="de-DE" sz="2000" dirty="0" err="1"/>
              <a:t>Machine</a:t>
            </a:r>
            <a:r>
              <a:rPr lang="de-DE" sz="2000" dirty="0"/>
              <a:t> Learning Workflow</a:t>
            </a:r>
          </a:p>
        </p:txBody>
      </p:sp>
      <p:sp>
        <p:nvSpPr>
          <p:cNvPr id="3" name="Oval 2">
            <a:extLst>
              <a:ext uri="{FF2B5EF4-FFF2-40B4-BE49-F238E27FC236}">
                <a16:creationId xmlns:a16="http://schemas.microsoft.com/office/drawing/2014/main" id="{B68C1204-34BB-364B-84F9-BFF363D028BF}"/>
              </a:ext>
            </a:extLst>
          </p:cNvPr>
          <p:cNvSpPr/>
          <p:nvPr/>
        </p:nvSpPr>
        <p:spPr>
          <a:xfrm>
            <a:off x="4815799" y="2552064"/>
            <a:ext cx="2560320" cy="2560320"/>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22" name="Oval 21">
            <a:extLst>
              <a:ext uri="{FF2B5EF4-FFF2-40B4-BE49-F238E27FC236}">
                <a16:creationId xmlns:a16="http://schemas.microsoft.com/office/drawing/2014/main" id="{FF913732-2982-6E45-9D38-EDD71B173209}"/>
              </a:ext>
            </a:extLst>
          </p:cNvPr>
          <p:cNvSpPr/>
          <p:nvPr/>
        </p:nvSpPr>
        <p:spPr>
          <a:xfrm>
            <a:off x="5801319" y="229745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1</a:t>
            </a:r>
          </a:p>
        </p:txBody>
      </p:sp>
      <p:sp>
        <p:nvSpPr>
          <p:cNvPr id="23" name="Oval 22">
            <a:extLst>
              <a:ext uri="{FF2B5EF4-FFF2-40B4-BE49-F238E27FC236}">
                <a16:creationId xmlns:a16="http://schemas.microsoft.com/office/drawing/2014/main" id="{424749FF-0A7F-FC46-885B-803AD16DDB58}"/>
              </a:ext>
            </a:extLst>
          </p:cNvPr>
          <p:cNvSpPr/>
          <p:nvPr/>
        </p:nvSpPr>
        <p:spPr>
          <a:xfrm>
            <a:off x="6923437"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2</a:t>
            </a:r>
          </a:p>
        </p:txBody>
      </p:sp>
      <p:sp>
        <p:nvSpPr>
          <p:cNvPr id="24" name="Oval 23">
            <a:extLst>
              <a:ext uri="{FF2B5EF4-FFF2-40B4-BE49-F238E27FC236}">
                <a16:creationId xmlns:a16="http://schemas.microsoft.com/office/drawing/2014/main" id="{4CB87C6D-347A-7D42-B52B-358767F04C2C}"/>
              </a:ext>
            </a:extLst>
          </p:cNvPr>
          <p:cNvSpPr/>
          <p:nvPr/>
        </p:nvSpPr>
        <p:spPr>
          <a:xfrm>
            <a:off x="6923437"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3</a:t>
            </a:r>
          </a:p>
        </p:txBody>
      </p:sp>
      <p:sp>
        <p:nvSpPr>
          <p:cNvPr id="25" name="Oval 24">
            <a:extLst>
              <a:ext uri="{FF2B5EF4-FFF2-40B4-BE49-F238E27FC236}">
                <a16:creationId xmlns:a16="http://schemas.microsoft.com/office/drawing/2014/main" id="{FB736683-B807-FB49-AD90-02431C9D594F}"/>
              </a:ext>
            </a:extLst>
          </p:cNvPr>
          <p:cNvSpPr/>
          <p:nvPr/>
        </p:nvSpPr>
        <p:spPr>
          <a:xfrm>
            <a:off x="5801319" y="4817744"/>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4</a:t>
            </a:r>
          </a:p>
        </p:txBody>
      </p:sp>
      <p:sp>
        <p:nvSpPr>
          <p:cNvPr id="27" name="Oval 26">
            <a:extLst>
              <a:ext uri="{FF2B5EF4-FFF2-40B4-BE49-F238E27FC236}">
                <a16:creationId xmlns:a16="http://schemas.microsoft.com/office/drawing/2014/main" id="{B90FAAED-4AA4-D749-9639-7633B6A9C8E9}"/>
              </a:ext>
            </a:extLst>
          </p:cNvPr>
          <p:cNvSpPr/>
          <p:nvPr/>
        </p:nvSpPr>
        <p:spPr>
          <a:xfrm>
            <a:off x="4721443" y="296183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6</a:t>
            </a:r>
          </a:p>
        </p:txBody>
      </p:sp>
      <p:sp>
        <p:nvSpPr>
          <p:cNvPr id="28" name="TextBox 27">
            <a:extLst>
              <a:ext uri="{FF2B5EF4-FFF2-40B4-BE49-F238E27FC236}">
                <a16:creationId xmlns:a16="http://schemas.microsoft.com/office/drawing/2014/main" id="{EC967480-ACAC-F845-A3B7-809D39B5DDBB}"/>
              </a:ext>
            </a:extLst>
          </p:cNvPr>
          <p:cNvSpPr txBox="1"/>
          <p:nvPr/>
        </p:nvSpPr>
        <p:spPr>
          <a:xfrm>
            <a:off x="7725184" y="2932199"/>
            <a:ext cx="2555954" cy="1015663"/>
          </a:xfrm>
          <a:prstGeom prst="rect">
            <a:avLst/>
          </a:prstGeom>
          <a:noFill/>
        </p:spPr>
        <p:txBody>
          <a:bodyPr wrap="square">
            <a:spAutoFit/>
          </a:bodyPr>
          <a:lstStyle/>
          <a:p>
            <a:pPr fontAlgn="base"/>
            <a:r>
              <a:rPr lang="en-US" sz="1200" b="1" dirty="0">
                <a:latin typeface="+mj-lt"/>
              </a:rPr>
              <a:t>DATA UNDERSTANDING</a:t>
            </a:r>
            <a:r>
              <a:rPr lang="en-US" sz="1200" dirty="0">
                <a:latin typeface="+mj-lt"/>
              </a:rPr>
              <a:t>​</a:t>
            </a:r>
          </a:p>
          <a:p>
            <a:pPr fontAlgn="base"/>
            <a:r>
              <a:rPr lang="en-US" sz="1200" dirty="0"/>
              <a:t>Views of the data budget​</a:t>
            </a:r>
          </a:p>
          <a:p>
            <a:pPr fontAlgn="base"/>
            <a:r>
              <a:rPr lang="en-US" sz="1200" dirty="0"/>
              <a:t>Transfer of business objectives to the data budget​</a:t>
            </a:r>
          </a:p>
          <a:p>
            <a:pPr fontAlgn="base"/>
            <a:r>
              <a:rPr lang="en-US" sz="1200" dirty="0"/>
              <a:t>Checking the data quality​</a:t>
            </a:r>
          </a:p>
        </p:txBody>
      </p:sp>
      <p:sp>
        <p:nvSpPr>
          <p:cNvPr id="29" name="TextBox 28">
            <a:extLst>
              <a:ext uri="{FF2B5EF4-FFF2-40B4-BE49-F238E27FC236}">
                <a16:creationId xmlns:a16="http://schemas.microsoft.com/office/drawing/2014/main" id="{456A8BFF-D331-064E-9F0F-E27EC9E399F3}"/>
              </a:ext>
            </a:extLst>
          </p:cNvPr>
          <p:cNvSpPr txBox="1"/>
          <p:nvPr/>
        </p:nvSpPr>
        <p:spPr>
          <a:xfrm>
            <a:off x="7725184" y="4154387"/>
            <a:ext cx="2350058" cy="646331"/>
          </a:xfrm>
          <a:prstGeom prst="rect">
            <a:avLst/>
          </a:prstGeom>
          <a:noFill/>
        </p:spPr>
        <p:txBody>
          <a:bodyPr wrap="square">
            <a:spAutoFit/>
          </a:bodyPr>
          <a:lstStyle/>
          <a:p>
            <a:pPr fontAlgn="base"/>
            <a:r>
              <a:rPr lang="en-US" sz="1200" b="1" dirty="0">
                <a:latin typeface="Bandeins Strange" pitchFamily="2" charset="0"/>
              </a:rPr>
              <a:t>DATA </a:t>
            </a:r>
            <a:r>
              <a:rPr lang="en-US" sz="1200" b="1" dirty="0">
                <a:latin typeface="+mj-lt"/>
              </a:rPr>
              <a:t>PREPARATION</a:t>
            </a:r>
            <a:r>
              <a:rPr lang="de-DE" sz="1200" dirty="0">
                <a:latin typeface="Bandeins Strange" pitchFamily="2" charset="0"/>
              </a:rPr>
              <a:t>​</a:t>
            </a:r>
          </a:p>
          <a:p>
            <a:pPr fontAlgn="base"/>
            <a:r>
              <a:rPr lang="en-US" sz="1200" dirty="0"/>
              <a:t>Select​, Clean up,​</a:t>
            </a:r>
          </a:p>
          <a:p>
            <a:pPr fontAlgn="base"/>
            <a:r>
              <a:rPr lang="en-US" sz="1200" dirty="0"/>
              <a:t>Enrich​, Integrate​</a:t>
            </a:r>
          </a:p>
        </p:txBody>
      </p:sp>
      <p:sp>
        <p:nvSpPr>
          <p:cNvPr id="8" name="TextBox 7">
            <a:extLst>
              <a:ext uri="{FF2B5EF4-FFF2-40B4-BE49-F238E27FC236}">
                <a16:creationId xmlns:a16="http://schemas.microsoft.com/office/drawing/2014/main" id="{97168726-DFF6-4C4D-AAE0-11F9B76CB2FA}"/>
              </a:ext>
            </a:extLst>
          </p:cNvPr>
          <p:cNvSpPr txBox="1"/>
          <p:nvPr/>
        </p:nvSpPr>
        <p:spPr>
          <a:xfrm>
            <a:off x="4266000" y="5472000"/>
            <a:ext cx="3636000" cy="795171"/>
          </a:xfrm>
          <a:prstGeom prst="rect">
            <a:avLst/>
          </a:prstGeom>
        </p:spPr>
        <p:txBody>
          <a:bodyPr vert="horz" wrap="square" lIns="0" tIns="0" rIns="0" bIns="0" rtlCol="0">
            <a:noAutofit/>
          </a:bodyPr>
          <a:lstStyle/>
          <a:p>
            <a:pPr algn="ctr" fontAlgn="base"/>
            <a:r>
              <a:rPr lang="en-US" sz="1200" b="1" dirty="0">
                <a:latin typeface="Bandeins Strange" pitchFamily="2" charset="0"/>
              </a:rPr>
              <a:t>MODELING</a:t>
            </a:r>
            <a:r>
              <a:rPr lang="en-US" sz="1200" dirty="0">
                <a:latin typeface="Bandeins Strange" pitchFamily="2" charset="0"/>
              </a:rPr>
              <a:t>​</a:t>
            </a:r>
          </a:p>
          <a:p>
            <a:pPr algn="ctr" fontAlgn="base"/>
            <a:r>
              <a:rPr lang="en-US" sz="1200" dirty="0"/>
              <a:t>Selecting the modelling methods​</a:t>
            </a:r>
          </a:p>
          <a:p>
            <a:pPr algn="ctr" fontAlgn="base"/>
            <a:r>
              <a:rPr lang="en-US" sz="1200" dirty="0"/>
              <a:t>Modern approaches: Deep Learning, Reinforcement/ Supervised/Unsupervised Learning​</a:t>
            </a:r>
          </a:p>
          <a:p>
            <a:pPr algn="ctr"/>
            <a:endParaRPr lang="en-DE" sz="1200" dirty="0"/>
          </a:p>
        </p:txBody>
      </p:sp>
      <p:sp>
        <p:nvSpPr>
          <p:cNvPr id="9" name="TextBox 8">
            <a:extLst>
              <a:ext uri="{FF2B5EF4-FFF2-40B4-BE49-F238E27FC236}">
                <a16:creationId xmlns:a16="http://schemas.microsoft.com/office/drawing/2014/main" id="{D48AA9AD-2A9E-6C48-B586-528A85BEA50A}"/>
              </a:ext>
            </a:extLst>
          </p:cNvPr>
          <p:cNvSpPr txBox="1"/>
          <p:nvPr/>
        </p:nvSpPr>
        <p:spPr>
          <a:xfrm>
            <a:off x="2116758" y="4225636"/>
            <a:ext cx="2349976" cy="1296519"/>
          </a:xfrm>
          <a:prstGeom prst="rect">
            <a:avLst/>
          </a:prstGeom>
        </p:spPr>
        <p:txBody>
          <a:bodyPr vert="horz" wrap="square" lIns="0" tIns="0" rIns="0" bIns="0" rtlCol="0">
            <a:noAutofit/>
          </a:bodyPr>
          <a:lstStyle/>
          <a:p>
            <a:pPr algn="r" fontAlgn="base"/>
            <a:r>
              <a:rPr lang="en-US" sz="1200" b="1" dirty="0">
                <a:latin typeface="Bandeins Strange" pitchFamily="2" charset="0"/>
              </a:rPr>
              <a:t>EVALUATION</a:t>
            </a:r>
            <a:r>
              <a:rPr lang="en-US" sz="1200" dirty="0">
                <a:latin typeface="Bandeins Strange" pitchFamily="2" charset="0"/>
              </a:rPr>
              <a:t>​</a:t>
            </a:r>
          </a:p>
          <a:p>
            <a:pPr algn="r" fontAlgn="base"/>
            <a:r>
              <a:rPr lang="en-US" sz="1200" dirty="0"/>
              <a:t>Evaluation of the model​</a:t>
            </a:r>
          </a:p>
          <a:p>
            <a:pPr algn="r" fontAlgn="base"/>
            <a:r>
              <a:rPr lang="en-US" sz="1200" dirty="0"/>
              <a:t>Review regarding business </a:t>
            </a:r>
          </a:p>
          <a:p>
            <a:pPr algn="r" fontAlgn="base"/>
            <a:r>
              <a:rPr lang="en-US" sz="1200" dirty="0"/>
              <a:t>objectives​</a:t>
            </a:r>
          </a:p>
          <a:p>
            <a:pPr algn="r"/>
            <a:endParaRPr lang="en-DE" sz="1200" dirty="0"/>
          </a:p>
        </p:txBody>
      </p:sp>
      <p:sp>
        <p:nvSpPr>
          <p:cNvPr id="10" name="TextBox 9">
            <a:extLst>
              <a:ext uri="{FF2B5EF4-FFF2-40B4-BE49-F238E27FC236}">
                <a16:creationId xmlns:a16="http://schemas.microsoft.com/office/drawing/2014/main" id="{75295A74-F243-EB43-846E-03EB94DD3357}"/>
              </a:ext>
            </a:extLst>
          </p:cNvPr>
          <p:cNvSpPr txBox="1"/>
          <p:nvPr/>
        </p:nvSpPr>
        <p:spPr>
          <a:xfrm>
            <a:off x="1910862" y="2961835"/>
            <a:ext cx="2598114" cy="1052074"/>
          </a:xfrm>
          <a:prstGeom prst="rect">
            <a:avLst/>
          </a:prstGeom>
        </p:spPr>
        <p:txBody>
          <a:bodyPr vert="horz" wrap="square" lIns="0" tIns="0" rIns="0" bIns="0" rtlCol="0">
            <a:noAutofit/>
          </a:bodyPr>
          <a:lstStyle/>
          <a:p>
            <a:pPr algn="r" fontAlgn="base"/>
            <a:r>
              <a:rPr lang="en-US" sz="1200" b="1" dirty="0">
                <a:latin typeface="Bandeins Strange" pitchFamily="2" charset="0"/>
              </a:rPr>
              <a:t>DEPLOYMENT</a:t>
            </a:r>
            <a:r>
              <a:rPr lang="en-US" sz="1200" dirty="0"/>
              <a:t>​</a:t>
            </a:r>
          </a:p>
          <a:p>
            <a:pPr algn="r" fontAlgn="base"/>
            <a:r>
              <a:rPr lang="en-US" sz="1200" dirty="0"/>
              <a:t>Provision​</a:t>
            </a:r>
          </a:p>
          <a:p>
            <a:pPr algn="r" fontAlgn="base"/>
            <a:r>
              <a:rPr lang="en-US" sz="1200" dirty="0"/>
              <a:t>Monitoring and adaptation​</a:t>
            </a:r>
          </a:p>
          <a:p>
            <a:pPr algn="r" fontAlgn="base"/>
            <a:r>
              <a:rPr lang="en-US" sz="1200" dirty="0"/>
              <a:t>End-to-end implementation and </a:t>
            </a:r>
          </a:p>
          <a:p>
            <a:pPr algn="r" fontAlgn="base"/>
            <a:r>
              <a:rPr lang="en-US" sz="1200" dirty="0"/>
              <a:t>continuous improvement​</a:t>
            </a:r>
          </a:p>
          <a:p>
            <a:pPr algn="r"/>
            <a:endParaRPr lang="en-DE" sz="1200" dirty="0"/>
          </a:p>
        </p:txBody>
      </p:sp>
      <p:sp>
        <p:nvSpPr>
          <p:cNvPr id="11" name="TextBox 10">
            <a:extLst>
              <a:ext uri="{FF2B5EF4-FFF2-40B4-BE49-F238E27FC236}">
                <a16:creationId xmlns:a16="http://schemas.microsoft.com/office/drawing/2014/main" id="{C2F9D695-BEE2-7048-9B08-ECB86D3856BC}"/>
              </a:ext>
            </a:extLst>
          </p:cNvPr>
          <p:cNvSpPr txBox="1"/>
          <p:nvPr/>
        </p:nvSpPr>
        <p:spPr>
          <a:xfrm>
            <a:off x="4716000" y="1544358"/>
            <a:ext cx="2772000" cy="832389"/>
          </a:xfrm>
          <a:prstGeom prst="rect">
            <a:avLst/>
          </a:prstGeom>
        </p:spPr>
        <p:txBody>
          <a:bodyPr vert="horz" wrap="square" lIns="0" tIns="0" rIns="0" bIns="0" rtlCol="0" anchor="t">
            <a:noAutofit/>
          </a:bodyPr>
          <a:lstStyle/>
          <a:p>
            <a:pPr algn="ctr" fontAlgn="base"/>
            <a:r>
              <a:rPr lang="en-US" sz="1200" b="1" dirty="0">
                <a:latin typeface="+mj-lt"/>
              </a:rPr>
              <a:t>BUSINESS UNDERSTANDING</a:t>
            </a:r>
            <a:r>
              <a:rPr lang="en-US" sz="1200" dirty="0">
                <a:latin typeface="+mj-lt"/>
              </a:rPr>
              <a:t>​</a:t>
            </a:r>
          </a:p>
          <a:p>
            <a:pPr algn="ctr" fontAlgn="base"/>
            <a:r>
              <a:rPr lang="en-US" sz="1200" dirty="0"/>
              <a:t>Business alignment​</a:t>
            </a:r>
          </a:p>
          <a:p>
            <a:pPr algn="ctr" fontAlgn="base"/>
            <a:r>
              <a:rPr lang="en-US" sz="1200" dirty="0"/>
              <a:t>Assessing the situation​</a:t>
            </a:r>
          </a:p>
          <a:p>
            <a:pPr algn="ctr" fontAlgn="base"/>
            <a:r>
              <a:rPr lang="en-US" sz="1200" dirty="0"/>
              <a:t>Determination of data mining targets​</a:t>
            </a:r>
          </a:p>
          <a:p>
            <a:pPr algn="ctr"/>
            <a:endParaRPr lang="en-DE" sz="1200" dirty="0"/>
          </a:p>
        </p:txBody>
      </p:sp>
      <p:sp>
        <p:nvSpPr>
          <p:cNvPr id="12" name="Oval 11">
            <a:extLst>
              <a:ext uri="{FF2B5EF4-FFF2-40B4-BE49-F238E27FC236}">
                <a16:creationId xmlns:a16="http://schemas.microsoft.com/office/drawing/2014/main" id="{121D1B8B-75B3-E744-BDFC-73F1A3469820}"/>
              </a:ext>
            </a:extLst>
          </p:cNvPr>
          <p:cNvSpPr/>
          <p:nvPr/>
        </p:nvSpPr>
        <p:spPr>
          <a:xfrm>
            <a:off x="8610419" y="5392029"/>
            <a:ext cx="439387" cy="439387"/>
          </a:xfrm>
          <a:prstGeom prst="ellipse">
            <a:avLst/>
          </a:prstGeom>
          <a:solidFill>
            <a:schemeClr val="accent5"/>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DE" sz="1100" err="1">
              <a:solidFill>
                <a:schemeClr val="tx1"/>
              </a:solidFill>
            </a:endParaRPr>
          </a:p>
        </p:txBody>
      </p:sp>
      <p:sp>
        <p:nvSpPr>
          <p:cNvPr id="30" name="TextBox 29">
            <a:extLst>
              <a:ext uri="{FF2B5EF4-FFF2-40B4-BE49-F238E27FC236}">
                <a16:creationId xmlns:a16="http://schemas.microsoft.com/office/drawing/2014/main" id="{5E3E5B81-B093-4A4D-89A2-9FC423F5C91D}"/>
              </a:ext>
            </a:extLst>
          </p:cNvPr>
          <p:cNvSpPr txBox="1"/>
          <p:nvPr/>
        </p:nvSpPr>
        <p:spPr>
          <a:xfrm>
            <a:off x="9201138" y="5472000"/>
            <a:ext cx="2160000" cy="307778"/>
          </a:xfrm>
          <a:prstGeom prst="rect">
            <a:avLst/>
          </a:prstGeom>
        </p:spPr>
        <p:txBody>
          <a:bodyPr vert="horz" wrap="square" lIns="0" tIns="0" rIns="0" bIns="0" rtlCol="0">
            <a:noAutofit/>
          </a:bodyPr>
          <a:lstStyle/>
          <a:p>
            <a:pPr algn="l"/>
            <a:r>
              <a:rPr lang="en-DE" dirty="0">
                <a:latin typeface="+mj-lt"/>
              </a:rPr>
              <a:t>= 80%</a:t>
            </a:r>
            <a:r>
              <a:rPr lang="de-DE" dirty="0">
                <a:latin typeface="+mj-lt"/>
              </a:rPr>
              <a:t> des Aufwands</a:t>
            </a:r>
            <a:endParaRPr lang="en-DE" dirty="0">
              <a:latin typeface="+mj-lt"/>
            </a:endParaRPr>
          </a:p>
        </p:txBody>
      </p:sp>
      <p:sp>
        <p:nvSpPr>
          <p:cNvPr id="45" name="Bogen 35">
            <a:extLst>
              <a:ext uri="{FF2B5EF4-FFF2-40B4-BE49-F238E27FC236}">
                <a16:creationId xmlns:a16="http://schemas.microsoft.com/office/drawing/2014/main" id="{90130E1B-CE28-FA4C-B750-422CC50741E9}"/>
              </a:ext>
            </a:extLst>
          </p:cNvPr>
          <p:cNvSpPr/>
          <p:nvPr/>
        </p:nvSpPr>
        <p:spPr>
          <a:xfrm rot="1546929">
            <a:off x="4941725" y="2484460"/>
            <a:ext cx="2736246" cy="2736248"/>
          </a:xfrm>
          <a:prstGeom prst="arc">
            <a:avLst>
              <a:gd name="adj1" fmla="val 8637818"/>
              <a:gd name="adj2" fmla="val 9739087"/>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6" name="Bogen 37">
            <a:extLst>
              <a:ext uri="{FF2B5EF4-FFF2-40B4-BE49-F238E27FC236}">
                <a16:creationId xmlns:a16="http://schemas.microsoft.com/office/drawing/2014/main" id="{E1B73C86-3DE9-8744-A946-A7DD7DE57605}"/>
              </a:ext>
            </a:extLst>
          </p:cNvPr>
          <p:cNvSpPr/>
          <p:nvPr/>
        </p:nvSpPr>
        <p:spPr>
          <a:xfrm rot="1318224">
            <a:off x="4772259" y="2477169"/>
            <a:ext cx="2414414" cy="2414415"/>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7" name="Bogen 46">
            <a:extLst>
              <a:ext uri="{FF2B5EF4-FFF2-40B4-BE49-F238E27FC236}">
                <a16:creationId xmlns:a16="http://schemas.microsoft.com/office/drawing/2014/main" id="{1F95E1F2-043C-E640-B748-0F4AF2D55B88}"/>
              </a:ext>
            </a:extLst>
          </p:cNvPr>
          <p:cNvSpPr/>
          <p:nvPr/>
        </p:nvSpPr>
        <p:spPr>
          <a:xfrm rot="16185682">
            <a:off x="4674109" y="2720798"/>
            <a:ext cx="2414416" cy="2414414"/>
          </a:xfrm>
          <a:prstGeom prst="arc">
            <a:avLst>
              <a:gd name="adj1" fmla="val 1572181"/>
              <a:gd name="adj2" fmla="val 2789971"/>
            </a:avLst>
          </a:prstGeom>
          <a:ln w="28575">
            <a:solidFill>
              <a:schemeClr val="accent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8" name="Bogen 47">
            <a:extLst>
              <a:ext uri="{FF2B5EF4-FFF2-40B4-BE49-F238E27FC236}">
                <a16:creationId xmlns:a16="http://schemas.microsoft.com/office/drawing/2014/main" id="{2069A7C6-45F9-994C-9A8C-26ED37C934A8}"/>
              </a:ext>
            </a:extLst>
          </p:cNvPr>
          <p:cNvSpPr/>
          <p:nvPr/>
        </p:nvSpPr>
        <p:spPr>
          <a:xfrm rot="12613924">
            <a:off x="4531722" y="2595608"/>
            <a:ext cx="2736248" cy="2736246"/>
          </a:xfrm>
          <a:prstGeom prst="arc">
            <a:avLst>
              <a:gd name="adj1" fmla="val 5086532"/>
              <a:gd name="adj2" fmla="val 6268511"/>
            </a:avLst>
          </a:prstGeom>
          <a:ln w="28575">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49" name="Bogen 38">
            <a:extLst>
              <a:ext uri="{FF2B5EF4-FFF2-40B4-BE49-F238E27FC236}">
                <a16:creationId xmlns:a16="http://schemas.microsoft.com/office/drawing/2014/main" id="{C1981D91-DB42-3548-B96C-2DBC5889FC4A}"/>
              </a:ext>
            </a:extLst>
          </p:cNvPr>
          <p:cNvSpPr/>
          <p:nvPr/>
        </p:nvSpPr>
        <p:spPr>
          <a:xfrm rot="19346466">
            <a:off x="4561435" y="2321001"/>
            <a:ext cx="2736246" cy="2736248"/>
          </a:xfrm>
          <a:prstGeom prst="arc">
            <a:avLst>
              <a:gd name="adj1" fmla="val 5086532"/>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0" name="Bogen 41">
            <a:extLst>
              <a:ext uri="{FF2B5EF4-FFF2-40B4-BE49-F238E27FC236}">
                <a16:creationId xmlns:a16="http://schemas.microsoft.com/office/drawing/2014/main" id="{82EA304E-0765-B947-9FE4-4031C3EE3440}"/>
              </a:ext>
            </a:extLst>
          </p:cNvPr>
          <p:cNvSpPr/>
          <p:nvPr/>
        </p:nvSpPr>
        <p:spPr>
          <a:xfrm rot="1833363">
            <a:off x="4519586" y="2522166"/>
            <a:ext cx="2736246" cy="2736248"/>
          </a:xfrm>
          <a:prstGeom prst="arc">
            <a:avLst>
              <a:gd name="adj1" fmla="val 19236625"/>
              <a:gd name="adj2" fmla="val 20388366"/>
            </a:avLst>
          </a:prstGeom>
          <a:ln w="28575" cap="sq" cmpd="sng">
            <a:solidFill>
              <a:schemeClr val="tx1"/>
            </a:solidFill>
            <a:prstDash val="sysDash"/>
            <a:beve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1" name="Bogen 39">
            <a:extLst>
              <a:ext uri="{FF2B5EF4-FFF2-40B4-BE49-F238E27FC236}">
                <a16:creationId xmlns:a16="http://schemas.microsoft.com/office/drawing/2014/main" id="{05DDFB01-B338-2342-A3B3-996AFBDEAF4B}"/>
              </a:ext>
            </a:extLst>
          </p:cNvPr>
          <p:cNvSpPr/>
          <p:nvPr/>
        </p:nvSpPr>
        <p:spPr>
          <a:xfrm rot="1342845">
            <a:off x="4796895" y="2289711"/>
            <a:ext cx="2736246" cy="2736248"/>
          </a:xfrm>
          <a:prstGeom prst="arc">
            <a:avLst>
              <a:gd name="adj1" fmla="val 5169408"/>
              <a:gd name="adj2" fmla="val 6268511"/>
            </a:avLst>
          </a:prstGeom>
          <a:ln w="28575">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52" name="Bogen 40">
            <a:extLst>
              <a:ext uri="{FF2B5EF4-FFF2-40B4-BE49-F238E27FC236}">
                <a16:creationId xmlns:a16="http://schemas.microsoft.com/office/drawing/2014/main" id="{BDD11B62-0DF1-D244-8532-76B153D21774}"/>
              </a:ext>
            </a:extLst>
          </p:cNvPr>
          <p:cNvSpPr/>
          <p:nvPr/>
        </p:nvSpPr>
        <p:spPr>
          <a:xfrm rot="1095751">
            <a:off x="4921275" y="2619477"/>
            <a:ext cx="1276787" cy="1917349"/>
          </a:xfrm>
          <a:prstGeom prst="arc">
            <a:avLst>
              <a:gd name="adj1" fmla="val 17716445"/>
              <a:gd name="adj2" fmla="val 5774887"/>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43C49"/>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3B367863-F646-9140-AFA3-378745B37CB6}"/>
              </a:ext>
            </a:extLst>
          </p:cNvPr>
          <p:cNvSpPr/>
          <p:nvPr/>
        </p:nvSpPr>
        <p:spPr>
          <a:xfrm>
            <a:off x="4721443" y="4246765"/>
            <a:ext cx="589280" cy="589280"/>
          </a:xfrm>
          <a:prstGeom prst="ellips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n-DE" sz="2800">
                <a:solidFill>
                  <a:schemeClr val="tx1"/>
                </a:solidFill>
                <a:latin typeface="+mj-lt"/>
              </a:rPr>
              <a:t>5</a:t>
            </a:r>
          </a:p>
        </p:txBody>
      </p:sp>
    </p:spTree>
    <p:extLst>
      <p:ext uri="{BB962C8B-B14F-4D97-AF65-F5344CB8AC3E}">
        <p14:creationId xmlns:p14="http://schemas.microsoft.com/office/powerpoint/2010/main" val="3125475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632797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78716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err="1"/>
              <a:t>Machine</a:t>
            </a:r>
            <a:r>
              <a:rPr lang="de-DE" dirty="0"/>
              <a:t> Learning Problemstellungen</a:t>
            </a:r>
            <a:endParaRPr lang="en-US" dirty="0"/>
          </a:p>
        </p:txBody>
      </p:sp>
      <p:pic>
        <p:nvPicPr>
          <p:cNvPr id="18" name="Picture 2">
            <a:extLst>
              <a:ext uri="{FF2B5EF4-FFF2-40B4-BE49-F238E27FC236}">
                <a16:creationId xmlns:a16="http://schemas.microsoft.com/office/drawing/2014/main" id="{E579F0CF-4F64-4733-B39C-C8885A22A28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9670" y="1763713"/>
            <a:ext cx="5995661" cy="40609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F090A64-EA39-42E0-886E-58805D7BC9C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29808" y="1763714"/>
            <a:ext cx="4881099" cy="44022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99CB2D0-7E99-442E-9149-36CAF23B910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
          <a:stretch/>
        </p:blipFill>
        <p:spPr bwMode="auto">
          <a:xfrm>
            <a:off x="6829808" y="1763713"/>
            <a:ext cx="4881099" cy="4467487"/>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20">
            <a:extLst>
              <a:ext uri="{FF2B5EF4-FFF2-40B4-BE49-F238E27FC236}">
                <a16:creationId xmlns:a16="http://schemas.microsoft.com/office/drawing/2014/main" id="{1587E17D-95D0-48FB-AAD3-688E71357C12}"/>
              </a:ext>
            </a:extLst>
          </p:cNvPr>
          <p:cNvSpPr/>
          <p:nvPr/>
        </p:nvSpPr>
        <p:spPr>
          <a:xfrm>
            <a:off x="3419398" y="1763713"/>
            <a:ext cx="3015933" cy="2728396"/>
          </a:xfrm>
          <a:prstGeom prst="rect">
            <a:avLst/>
          </a:prstGeom>
          <a:noFill/>
          <a:ln w="38100">
            <a:solidFill>
              <a:schemeClr val="tx1"/>
            </a:solidFill>
          </a:ln>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pic>
        <p:nvPicPr>
          <p:cNvPr id="22" name="Picture 2">
            <a:extLst>
              <a:ext uri="{FF2B5EF4-FFF2-40B4-BE49-F238E27FC236}">
                <a16:creationId xmlns:a16="http://schemas.microsoft.com/office/drawing/2014/main" id="{690350DA-AFBA-4536-B6F4-C8BF0402DE9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829807" y="2697506"/>
            <a:ext cx="4862287" cy="2992230"/>
          </a:xfrm>
          <a:prstGeom prst="rect">
            <a:avLst/>
          </a:prstGeom>
          <a:noFill/>
          <a:extLst>
            <a:ext uri="{909E8E84-426E-40DD-AFC4-6F175D3DCCD1}">
              <a14:hiddenFill xmlns:a14="http://schemas.microsoft.com/office/drawing/2010/main">
                <a:solidFill>
                  <a:srgbClr val="FFFFFF"/>
                </a:solidFill>
              </a14:hiddenFill>
            </a:ext>
          </a:extLst>
        </p:spPr>
      </p:pic>
      <p:sp>
        <p:nvSpPr>
          <p:cNvPr id="23" name="Rechteck 22">
            <a:extLst>
              <a:ext uri="{FF2B5EF4-FFF2-40B4-BE49-F238E27FC236}">
                <a16:creationId xmlns:a16="http://schemas.microsoft.com/office/drawing/2014/main" id="{47F44254-B671-4793-8373-F76FDF2D8DA9}"/>
              </a:ext>
            </a:extLst>
          </p:cNvPr>
          <p:cNvSpPr/>
          <p:nvPr/>
        </p:nvSpPr>
        <p:spPr>
          <a:xfrm>
            <a:off x="6829808" y="1763714"/>
            <a:ext cx="4881099" cy="4476759"/>
          </a:xfrm>
          <a:prstGeom prst="rect">
            <a:avLst/>
          </a:prstGeom>
          <a:noFill/>
          <a:ln w="38100">
            <a:solidFill>
              <a:schemeClr val="tx1"/>
            </a:solidFill>
          </a:ln>
        </p:spPr>
        <p:style>
          <a:lnRef idx="2">
            <a:schemeClr val="accent3"/>
          </a:lnRef>
          <a:fillRef idx="1">
            <a:schemeClr val="lt1"/>
          </a:fillRef>
          <a:effectRef idx="0">
            <a:schemeClr val="accent3"/>
          </a:effectRef>
          <a:fontRef idx="minor">
            <a:schemeClr val="dk1"/>
          </a:fontRef>
        </p:style>
        <p:txBody>
          <a:bodyPr lIns="180000" tIns="180000" rIns="180000" bIns="180000" rtlCol="0" anchor="t" anchorCtr="0"/>
          <a:lstStyle/>
          <a:p>
            <a:pPr algn="ctr">
              <a:lnSpc>
                <a:spcPct val="110000"/>
              </a:lnSpc>
            </a:pPr>
            <a:endParaRPr lang="en-US" dirty="0"/>
          </a:p>
        </p:txBody>
      </p:sp>
      <p:sp>
        <p:nvSpPr>
          <p:cNvPr id="24" name="Rechteck 23">
            <a:extLst>
              <a:ext uri="{FF2B5EF4-FFF2-40B4-BE49-F238E27FC236}">
                <a16:creationId xmlns:a16="http://schemas.microsoft.com/office/drawing/2014/main" id="{40C676E1-4880-4A09-A5AE-2B14E434F18A}"/>
              </a:ext>
            </a:extLst>
          </p:cNvPr>
          <p:cNvSpPr/>
          <p:nvPr/>
        </p:nvSpPr>
        <p:spPr>
          <a:xfrm>
            <a:off x="299560" y="5991707"/>
            <a:ext cx="6657247" cy="461665"/>
          </a:xfrm>
          <a:prstGeom prst="rect">
            <a:avLst/>
          </a:prstGeom>
        </p:spPr>
        <p:txBody>
          <a:bodyPr wrap="square">
            <a:spAutoFit/>
          </a:bodyPr>
          <a:lstStyle/>
          <a:p>
            <a:r>
              <a:rPr lang="en-US" sz="1200" dirty="0"/>
              <a:t>Source: Towards Data Science</a:t>
            </a:r>
          </a:p>
          <a:p>
            <a:r>
              <a:rPr lang="en-US" sz="1200" dirty="0"/>
              <a:t>Read further: https://litslink.com/blog/an-introduction-to-machine-learning-algorithms</a:t>
            </a:r>
          </a:p>
        </p:txBody>
      </p:sp>
      <p:sp>
        <p:nvSpPr>
          <p:cNvPr id="12" name="Footer Placeholder 5">
            <a:extLst>
              <a:ext uri="{FF2B5EF4-FFF2-40B4-BE49-F238E27FC236}">
                <a16:creationId xmlns:a16="http://schemas.microsoft.com/office/drawing/2014/main" id="{281C1CEF-8241-4FC9-975A-ABA9D5ABED5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06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33333E-6 1.48148E-6 L -0.2474 0.01898 " pathEditMode="relative" rAng="0" ptsTypes="AA">
                                      <p:cBhvr>
                                        <p:cTn id="14" dur="2000" fill="hold"/>
                                        <p:tgtEl>
                                          <p:spTgt spid="21"/>
                                        </p:tgtEl>
                                        <p:attrNameLst>
                                          <p:attrName>ppt_x</p:attrName>
                                          <p:attrName>ppt_y</p:attrName>
                                        </p:attrNameLst>
                                      </p:cBhvr>
                                      <p:rCtr x="-12370" y="949"/>
                                    </p:animMotion>
                                  </p:childTnLst>
                                </p:cTn>
                              </p:par>
                              <p:par>
                                <p:cTn id="15" presetID="10" presetClass="entr" presetSubtype="0" fill="hold" nodeType="withEffect">
                                  <p:stCondLst>
                                    <p:cond delay="19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2474 0.01898 L -0.1237 0.28356 " pathEditMode="relative" rAng="0" ptsTypes="AA">
                                      <p:cBhvr>
                                        <p:cTn id="24" dur="2000" fill="hold"/>
                                        <p:tgtEl>
                                          <p:spTgt spid="21"/>
                                        </p:tgtEl>
                                        <p:attrNameLst>
                                          <p:attrName>ppt_x</p:attrName>
                                          <p:attrName>ppt_y</p:attrName>
                                        </p:attrNameLst>
                                      </p:cBhvr>
                                      <p:rCtr x="6185" y="13218"/>
                                    </p:animMotion>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ntr" presetSubtype="0" fill="hold" nodeType="withEffect">
                                  <p:stCondLst>
                                    <p:cond delay="19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13A6449-574D-495A-B9E7-62DA184C1DA2}"/>
              </a:ext>
            </a:extLst>
          </p:cNvPr>
          <p:cNvSpPr>
            <a:spLocks noGrp="1"/>
          </p:cNvSpPr>
          <p:nvPr>
            <p:ph type="body" sz="quarter" idx="15"/>
          </p:nvPr>
        </p:nvSpPr>
        <p:spPr/>
        <p:txBody>
          <a:bodyPr vert="horz" lIns="0" tIns="0" rIns="0" bIns="0" rtlCol="0" anchor="t">
            <a:noAutofit/>
          </a:bodyPr>
          <a:lstStyle/>
          <a:p>
            <a:pPr marL="285750" indent="-285750">
              <a:lnSpc>
                <a:spcPct val="100000"/>
              </a:lnSpc>
              <a:buFont typeface="Arial" panose="020B0604020202020204" pitchFamily="34" charset="0"/>
              <a:buChar char="•"/>
            </a:pPr>
            <a:r>
              <a:rPr lang="de-DE" sz="1600" dirty="0"/>
              <a:t>Hintergrund – Was mache ich in meinem Beruf/Tätigkeit?</a:t>
            </a:r>
          </a:p>
          <a:p>
            <a:pPr>
              <a:lnSpc>
                <a:spcPct val="100000"/>
              </a:lnSpc>
            </a:pPr>
            <a:endParaRPr lang="de-DE" sz="1600" dirty="0"/>
          </a:p>
          <a:p>
            <a:pPr marL="285750" indent="-285750">
              <a:lnSpc>
                <a:spcPct val="100000"/>
              </a:lnSpc>
              <a:buFont typeface="Arial" panose="020B0604020202020204" pitchFamily="34" charset="0"/>
              <a:buChar char="•"/>
            </a:pPr>
            <a:r>
              <a:rPr lang="de-DE" sz="1600" dirty="0"/>
              <a:t>Habe ich bereits Erfahrungen mit </a:t>
            </a:r>
            <a:r>
              <a:rPr lang="de-DE" sz="1600" dirty="0" err="1"/>
              <a:t>Machine</a:t>
            </a:r>
            <a:r>
              <a:rPr lang="de-DE" sz="1600" dirty="0"/>
              <a:t> Learning gemacht?</a:t>
            </a:r>
          </a:p>
          <a:p>
            <a:pPr>
              <a:lnSpc>
                <a:spcPct val="100000"/>
              </a:lnSpc>
            </a:pPr>
            <a:endParaRPr lang="de-DE" sz="1600" dirty="0"/>
          </a:p>
          <a:p>
            <a:pPr marL="285750" indent="-285750">
              <a:lnSpc>
                <a:spcPct val="100000"/>
              </a:lnSpc>
              <a:buFont typeface="Arial" panose="020B0604020202020204" pitchFamily="34" charset="0"/>
              <a:buChar char="•"/>
            </a:pPr>
            <a:r>
              <a:rPr lang="de-DE" sz="1600" dirty="0"/>
              <a:t>Warum besuche ich diese Schulung?</a:t>
            </a:r>
          </a:p>
          <a:p>
            <a:pPr>
              <a:lnSpc>
                <a:spcPct val="100000"/>
              </a:lnSpc>
            </a:pPr>
            <a:endParaRPr lang="de-DE" sz="1600" dirty="0"/>
          </a:p>
          <a:p>
            <a:pPr marL="285750" indent="-285750">
              <a:lnSpc>
                <a:spcPct val="100000"/>
              </a:lnSpc>
              <a:buFont typeface="Arial" panose="020B0604020202020204" pitchFamily="34" charset="0"/>
              <a:buChar char="•"/>
            </a:pPr>
            <a:r>
              <a:rPr lang="de-DE" sz="1600" dirty="0"/>
              <a:t>Welche Vorkenntnisse habe ich? (Python, andere Programmiersprache, Data Science, ML oder relevante Packages wie z.B. Pandas, </a:t>
            </a:r>
            <a:r>
              <a:rPr lang="de-DE" sz="1600" dirty="0" err="1"/>
              <a:t>numpy</a:t>
            </a:r>
            <a:r>
              <a:rPr lang="de-DE" sz="1600" dirty="0"/>
              <a:t>, </a:t>
            </a:r>
            <a:r>
              <a:rPr lang="de-DE" sz="1600" dirty="0" err="1"/>
              <a:t>sklearn</a:t>
            </a:r>
            <a:r>
              <a:rPr lang="de-DE" sz="1600" dirty="0"/>
              <a:t>,…)</a:t>
            </a:r>
          </a:p>
          <a:p>
            <a:pPr marL="285750" indent="-285750">
              <a:lnSpc>
                <a:spcPct val="100000"/>
              </a:lnSpc>
              <a:buFont typeface="Arial" panose="020B0604020202020204" pitchFamily="34" charset="0"/>
              <a:buChar char="•"/>
            </a:pPr>
            <a:endParaRPr lang="de-DE" sz="1600" dirty="0"/>
          </a:p>
          <a:p>
            <a:pPr marL="285750" indent="-285750">
              <a:lnSpc>
                <a:spcPct val="100000"/>
              </a:lnSpc>
              <a:buFont typeface="Arial" panose="020B0604020202020204" pitchFamily="34" charset="0"/>
              <a:buChar char="•"/>
            </a:pPr>
            <a:r>
              <a:rPr lang="de-DE" sz="1600" dirty="0"/>
              <a:t>Was erwarte ich mir von dieser Schulung?</a:t>
            </a:r>
          </a:p>
          <a:p>
            <a:pPr marL="285750" indent="-285750">
              <a:buFont typeface="Arial" panose="020B0604020202020204" pitchFamily="34" charset="0"/>
              <a:buChar char="•"/>
            </a:pPr>
            <a:endParaRPr lang="en-GB" sz="1600" dirty="0"/>
          </a:p>
        </p:txBody>
      </p:sp>
      <p:sp>
        <p:nvSpPr>
          <p:cNvPr id="6" name="Titel 5">
            <a:extLst>
              <a:ext uri="{FF2B5EF4-FFF2-40B4-BE49-F238E27FC236}">
                <a16:creationId xmlns:a16="http://schemas.microsoft.com/office/drawing/2014/main" id="{A3B99B7D-3A7E-4565-B94E-8D32760B4EF4}"/>
              </a:ext>
            </a:extLst>
          </p:cNvPr>
          <p:cNvSpPr>
            <a:spLocks noGrp="1"/>
          </p:cNvSpPr>
          <p:nvPr>
            <p:ph type="title"/>
          </p:nvPr>
        </p:nvSpPr>
        <p:spPr/>
        <p:txBody>
          <a:bodyPr/>
          <a:lstStyle/>
          <a:p>
            <a:r>
              <a:rPr lang="de-DE" dirty="0"/>
              <a:t>Vorstellungsrunde</a:t>
            </a:r>
            <a:endParaRPr lang="en-GB" dirty="0"/>
          </a:p>
        </p:txBody>
      </p:sp>
      <p:pic>
        <p:nvPicPr>
          <p:cNvPr id="13" name="Inhaltsplatzhalter 12">
            <a:extLst>
              <a:ext uri="{FF2B5EF4-FFF2-40B4-BE49-F238E27FC236}">
                <a16:creationId xmlns:a16="http://schemas.microsoft.com/office/drawing/2014/main" id="{8DE7F571-6699-41A6-9695-806634833292}"/>
              </a:ext>
            </a:extLst>
          </p:cNvPr>
          <p:cNvPicPr>
            <a:picLocks noGrp="1" noChangeAspect="1"/>
          </p:cNvPicPr>
          <p:nvPr>
            <p:ph sz="quarter" idx="13"/>
          </p:nvPr>
        </p:nvPicPr>
        <p:blipFill>
          <a:blip r:embed="rId2"/>
          <a:stretch>
            <a:fillRect/>
          </a:stretch>
        </p:blipFill>
        <p:spPr>
          <a:xfrm>
            <a:off x="6111875" y="195263"/>
            <a:ext cx="6080125" cy="6080125"/>
          </a:xfrm>
        </p:spPr>
      </p:pic>
      <p:sp>
        <p:nvSpPr>
          <p:cNvPr id="8" name="Fußzeilenplatzhalter 7">
            <a:extLst>
              <a:ext uri="{FF2B5EF4-FFF2-40B4-BE49-F238E27FC236}">
                <a16:creationId xmlns:a16="http://schemas.microsoft.com/office/drawing/2014/main" id="{36783B4F-3028-4148-9385-99E7DE360821}"/>
              </a:ext>
            </a:extLst>
          </p:cNvPr>
          <p:cNvSpPr>
            <a:spLocks noGrp="1"/>
          </p:cNvSpPr>
          <p:nvPr>
            <p:ph type="ftr" sz="quarter" idx="3"/>
          </p:nvPr>
        </p:nvSpPr>
        <p:spPr/>
        <p:txBody>
          <a:bodyPr/>
          <a:lstStyle/>
          <a:p>
            <a:r>
              <a:rPr lang="de-DE"/>
              <a:t>GfU-Schulung Machine Learning mit Python| September 2022</a:t>
            </a:r>
            <a:endParaRPr lang="de-DE" b="1"/>
          </a:p>
        </p:txBody>
      </p:sp>
    </p:spTree>
    <p:extLst>
      <p:ext uri="{BB962C8B-B14F-4D97-AF65-F5344CB8AC3E}">
        <p14:creationId xmlns:p14="http://schemas.microsoft.com/office/powerpoint/2010/main" val="220916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F02651A-6E0F-4AE2-8B68-437CAAD1181F}"/>
              </a:ext>
            </a:extLst>
          </p:cNvPr>
          <p:cNvSpPr>
            <a:spLocks noGrp="1"/>
          </p:cNvSpPr>
          <p:nvPr>
            <p:ph type="body" sz="quarter" idx="15"/>
          </p:nvPr>
        </p:nvSpPr>
        <p:spPr>
          <a:xfrm>
            <a:off x="540000" y="4440499"/>
            <a:ext cx="3150000" cy="1477962"/>
          </a:xfrm>
        </p:spPr>
        <p:txBody>
          <a:bodyPr/>
          <a:lstStyle/>
          <a:p>
            <a:r>
              <a:rPr lang="de-DE" sz="1600" b="1" dirty="0" err="1"/>
              <a:t>Supervised</a:t>
            </a:r>
            <a:r>
              <a:rPr lang="de-DE" sz="1600" b="1" dirty="0"/>
              <a:t> Learning</a:t>
            </a:r>
            <a:endParaRPr lang="en-US" sz="1600" b="1" dirty="0"/>
          </a:p>
        </p:txBody>
      </p:sp>
      <p:sp>
        <p:nvSpPr>
          <p:cNvPr id="12" name="Text Placeholder 11">
            <a:extLst>
              <a:ext uri="{FF2B5EF4-FFF2-40B4-BE49-F238E27FC236}">
                <a16:creationId xmlns:a16="http://schemas.microsoft.com/office/drawing/2014/main" id="{76AD262D-E76A-4258-A5A0-CC931CE2A3A9}"/>
              </a:ext>
            </a:extLst>
          </p:cNvPr>
          <p:cNvSpPr>
            <a:spLocks noGrp="1"/>
          </p:cNvSpPr>
          <p:nvPr>
            <p:ph type="body" sz="quarter" idx="16"/>
          </p:nvPr>
        </p:nvSpPr>
        <p:spPr>
          <a:xfrm>
            <a:off x="4500000" y="4429006"/>
            <a:ext cx="3150000" cy="1477337"/>
          </a:xfrm>
        </p:spPr>
        <p:txBody>
          <a:bodyPr/>
          <a:lstStyle/>
          <a:p>
            <a:r>
              <a:rPr lang="de-DE" sz="1600" b="1" dirty="0" err="1"/>
              <a:t>Unsupervised</a:t>
            </a:r>
            <a:r>
              <a:rPr lang="de-DE" sz="1600" b="1" dirty="0"/>
              <a:t> Learning</a:t>
            </a:r>
            <a:endParaRPr lang="en-US" sz="1600" b="1" dirty="0"/>
          </a:p>
        </p:txBody>
      </p:sp>
      <p:sp>
        <p:nvSpPr>
          <p:cNvPr id="13" name="Text Placeholder 12">
            <a:extLst>
              <a:ext uri="{FF2B5EF4-FFF2-40B4-BE49-F238E27FC236}">
                <a16:creationId xmlns:a16="http://schemas.microsoft.com/office/drawing/2014/main" id="{21158467-975C-4910-91EF-AD556B49D5B5}"/>
              </a:ext>
            </a:extLst>
          </p:cNvPr>
          <p:cNvSpPr>
            <a:spLocks noGrp="1"/>
          </p:cNvSpPr>
          <p:nvPr>
            <p:ph type="body" sz="quarter" idx="17"/>
          </p:nvPr>
        </p:nvSpPr>
        <p:spPr>
          <a:xfrm>
            <a:off x="8500432" y="4440499"/>
            <a:ext cx="3150000" cy="1477962"/>
          </a:xfrm>
        </p:spPr>
        <p:txBody>
          <a:bodyPr/>
          <a:lstStyle/>
          <a:p>
            <a:r>
              <a:rPr lang="de-DE" sz="1600" b="1" dirty="0"/>
              <a:t>Reinforcement Learning</a:t>
            </a:r>
            <a:endParaRPr lang="en-US" sz="1600" b="1" dirty="0"/>
          </a:p>
        </p:txBody>
      </p:sp>
      <p:grpSp>
        <p:nvGrpSpPr>
          <p:cNvPr id="15" name="Gruppieren 14">
            <a:extLst>
              <a:ext uri="{FF2B5EF4-FFF2-40B4-BE49-F238E27FC236}">
                <a16:creationId xmlns:a16="http://schemas.microsoft.com/office/drawing/2014/main" id="{0AF3D8B0-E330-2DDC-F739-39B8D1C239BD}"/>
              </a:ext>
            </a:extLst>
          </p:cNvPr>
          <p:cNvGrpSpPr/>
          <p:nvPr/>
        </p:nvGrpSpPr>
        <p:grpSpPr>
          <a:xfrm>
            <a:off x="9524392" y="2961980"/>
            <a:ext cx="1088437" cy="1204929"/>
            <a:chOff x="9524392" y="2961980"/>
            <a:chExt cx="1088437" cy="1204929"/>
          </a:xfrm>
        </p:grpSpPr>
        <p:sp>
          <p:nvSpPr>
            <p:cNvPr id="3" name="Freihandform: Form 2">
              <a:extLst>
                <a:ext uri="{FF2B5EF4-FFF2-40B4-BE49-F238E27FC236}">
                  <a16:creationId xmlns:a16="http://schemas.microsoft.com/office/drawing/2014/main" id="{E0FF9898-737F-0853-CB97-A76D5E4C4F5C}"/>
                </a:ext>
              </a:extLst>
            </p:cNvPr>
            <p:cNvSpPr/>
            <p:nvPr/>
          </p:nvSpPr>
          <p:spPr>
            <a:xfrm>
              <a:off x="9524392" y="3721861"/>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4" name="Freihandform: Form 3">
              <a:extLst>
                <a:ext uri="{FF2B5EF4-FFF2-40B4-BE49-F238E27FC236}">
                  <a16:creationId xmlns:a16="http://schemas.microsoft.com/office/drawing/2014/main" id="{E1CB975A-8E80-F622-547F-96F8A1BFE268}"/>
                </a:ext>
              </a:extLst>
            </p:cNvPr>
            <p:cNvSpPr/>
            <p:nvPr/>
          </p:nvSpPr>
          <p:spPr>
            <a:xfrm>
              <a:off x="10342829" y="3606436"/>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5" name="Freihandform: Form 4">
              <a:extLst>
                <a:ext uri="{FF2B5EF4-FFF2-40B4-BE49-F238E27FC236}">
                  <a16:creationId xmlns:a16="http://schemas.microsoft.com/office/drawing/2014/main" id="{62974515-EB38-D8EE-67F8-DB704B65EDAE}"/>
                </a:ext>
              </a:extLst>
            </p:cNvPr>
            <p:cNvSpPr/>
            <p:nvPr/>
          </p:nvSpPr>
          <p:spPr>
            <a:xfrm>
              <a:off x="9840798" y="2961980"/>
              <a:ext cx="270000" cy="270000"/>
            </a:xfrm>
            <a:custGeom>
              <a:avLst/>
              <a:gdLst>
                <a:gd name="connsiteX0" fmla="*/ 135000 w 270000"/>
                <a:gd name="connsiteY0" fmla="*/ 33750 h 270000"/>
                <a:gd name="connsiteX1" fmla="*/ 236250 w 270000"/>
                <a:gd name="connsiteY1" fmla="*/ 135000 h 270000"/>
                <a:gd name="connsiteX2" fmla="*/ 135000 w 270000"/>
                <a:gd name="connsiteY2" fmla="*/ 236250 h 270000"/>
                <a:gd name="connsiteX3" fmla="*/ 33750 w 270000"/>
                <a:gd name="connsiteY3" fmla="*/ 135000 h 270000"/>
                <a:gd name="connsiteX4" fmla="*/ 135000 w 270000"/>
                <a:gd name="connsiteY4" fmla="*/ 33750 h 270000"/>
                <a:gd name="connsiteX5" fmla="*/ 135000 w 270000"/>
                <a:gd name="connsiteY5" fmla="*/ 0 h 270000"/>
                <a:gd name="connsiteX6" fmla="*/ 0 w 270000"/>
                <a:gd name="connsiteY6" fmla="*/ 135000 h 270000"/>
                <a:gd name="connsiteX7" fmla="*/ 135000 w 270000"/>
                <a:gd name="connsiteY7" fmla="*/ 270000 h 270000"/>
                <a:gd name="connsiteX8" fmla="*/ 270000 w 270000"/>
                <a:gd name="connsiteY8" fmla="*/ 135000 h 270000"/>
                <a:gd name="connsiteX9" fmla="*/ 135000 w 270000"/>
                <a:gd name="connsiteY9" fmla="*/ 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0" h="270000">
                  <a:moveTo>
                    <a:pt x="135000" y="33750"/>
                  </a:moveTo>
                  <a:cubicBezTo>
                    <a:pt x="190919" y="33750"/>
                    <a:pt x="236250" y="79081"/>
                    <a:pt x="236250" y="135000"/>
                  </a:cubicBezTo>
                  <a:cubicBezTo>
                    <a:pt x="236250" y="190919"/>
                    <a:pt x="190919" y="236250"/>
                    <a:pt x="135000" y="236250"/>
                  </a:cubicBezTo>
                  <a:cubicBezTo>
                    <a:pt x="79081" y="236250"/>
                    <a:pt x="33750" y="190919"/>
                    <a:pt x="33750" y="135000"/>
                  </a:cubicBezTo>
                  <a:cubicBezTo>
                    <a:pt x="33816" y="79108"/>
                    <a:pt x="79108" y="33816"/>
                    <a:pt x="135000" y="33750"/>
                  </a:cubicBezTo>
                  <a:moveTo>
                    <a:pt x="135000" y="0"/>
                  </a:moveTo>
                  <a:cubicBezTo>
                    <a:pt x="60441" y="0"/>
                    <a:pt x="0" y="60441"/>
                    <a:pt x="0" y="135000"/>
                  </a:cubicBezTo>
                  <a:cubicBezTo>
                    <a:pt x="0" y="209559"/>
                    <a:pt x="60441" y="270000"/>
                    <a:pt x="135000" y="270000"/>
                  </a:cubicBezTo>
                  <a:cubicBezTo>
                    <a:pt x="209559" y="270000"/>
                    <a:pt x="270000" y="209559"/>
                    <a:pt x="270000" y="135000"/>
                  </a:cubicBezTo>
                  <a:cubicBezTo>
                    <a:pt x="270000" y="60441"/>
                    <a:pt x="209559" y="0"/>
                    <a:pt x="135000" y="0"/>
                  </a:cubicBezTo>
                  <a:close/>
                </a:path>
              </a:pathLst>
            </a:custGeom>
            <a:solidFill>
              <a:srgbClr val="000000"/>
            </a:solidFill>
            <a:ln w="16867" cap="flat">
              <a:noFill/>
              <a:prstDash val="solid"/>
              <a:miter/>
            </a:ln>
          </p:spPr>
          <p:txBody>
            <a:bodyPr rtlCol="0" anchor="ctr"/>
            <a:lstStyle/>
            <a:p>
              <a:endParaRPr lang="de-DE"/>
            </a:p>
          </p:txBody>
        </p:sp>
        <p:sp>
          <p:nvSpPr>
            <p:cNvPr id="6" name="Freihandform: Form 5">
              <a:extLst>
                <a:ext uri="{FF2B5EF4-FFF2-40B4-BE49-F238E27FC236}">
                  <a16:creationId xmlns:a16="http://schemas.microsoft.com/office/drawing/2014/main" id="{E6AABC9B-DD84-13A6-B518-53292C733BF3}"/>
                </a:ext>
              </a:extLst>
            </p:cNvPr>
            <p:cNvSpPr/>
            <p:nvPr/>
          </p:nvSpPr>
          <p:spPr>
            <a:xfrm>
              <a:off x="10148140" y="3090813"/>
              <a:ext cx="464232" cy="430235"/>
            </a:xfrm>
            <a:custGeom>
              <a:avLst/>
              <a:gdLst>
                <a:gd name="connsiteX0" fmla="*/ 455965 w 464232"/>
                <a:gd name="connsiteY0" fmla="*/ 249606 h 430235"/>
                <a:gd name="connsiteX1" fmla="*/ 432846 w 464232"/>
                <a:gd name="connsiteY1" fmla="*/ 255529 h 430235"/>
                <a:gd name="connsiteX2" fmla="*/ 432846 w 464232"/>
                <a:gd name="connsiteY2" fmla="*/ 255529 h 430235"/>
                <a:gd name="connsiteX3" fmla="*/ 367877 w 464232"/>
                <a:gd name="connsiteY3" fmla="*/ 365217 h 430235"/>
                <a:gd name="connsiteX4" fmla="*/ 367573 w 464232"/>
                <a:gd name="connsiteY4" fmla="*/ 365217 h 430235"/>
                <a:gd name="connsiteX5" fmla="*/ 35625 w 464232"/>
                <a:gd name="connsiteY5" fmla="*/ 4801 h 430235"/>
                <a:gd name="connsiteX6" fmla="*/ 21788 w 464232"/>
                <a:gd name="connsiteY6" fmla="*/ 734 h 430235"/>
                <a:gd name="connsiteX7" fmla="*/ 734 w 464232"/>
                <a:gd name="connsiteY7" fmla="*/ 11971 h 430235"/>
                <a:gd name="connsiteX8" fmla="*/ 11971 w 464232"/>
                <a:gd name="connsiteY8" fmla="*/ 33024 h 430235"/>
                <a:gd name="connsiteX9" fmla="*/ 12726 w 464232"/>
                <a:gd name="connsiteY9" fmla="*/ 33235 h 430235"/>
                <a:gd name="connsiteX10" fmla="*/ 25585 w 464232"/>
                <a:gd name="connsiteY10" fmla="*/ 37032 h 430235"/>
                <a:gd name="connsiteX11" fmla="*/ 336085 w 464232"/>
                <a:gd name="connsiteY11" fmla="*/ 379848 h 430235"/>
                <a:gd name="connsiteX12" fmla="*/ 335831 w 464232"/>
                <a:gd name="connsiteY12" fmla="*/ 380033 h 430235"/>
                <a:gd name="connsiteX13" fmla="*/ 218095 w 464232"/>
                <a:gd name="connsiteY13" fmla="*/ 310306 h 430235"/>
                <a:gd name="connsiteX14" fmla="*/ 195079 w 464232"/>
                <a:gd name="connsiteY14" fmla="*/ 316612 h 430235"/>
                <a:gd name="connsiteX15" fmla="*/ 200882 w 464232"/>
                <a:gd name="connsiteY15" fmla="*/ 339331 h 430235"/>
                <a:gd name="connsiteX16" fmla="*/ 350395 w 464232"/>
                <a:gd name="connsiteY16" fmla="*/ 427874 h 430235"/>
                <a:gd name="connsiteX17" fmla="*/ 363169 w 464232"/>
                <a:gd name="connsiteY17" fmla="*/ 429713 h 430235"/>
                <a:gd name="connsiteX18" fmla="*/ 373513 w 464232"/>
                <a:gd name="connsiteY18" fmla="*/ 421968 h 430235"/>
                <a:gd name="connsiteX19" fmla="*/ 461871 w 464232"/>
                <a:gd name="connsiteY19" fmla="*/ 272725 h 430235"/>
                <a:gd name="connsiteX20" fmla="*/ 455965 w 464232"/>
                <a:gd name="connsiteY20" fmla="*/ 249606 h 43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4232" h="430235">
                  <a:moveTo>
                    <a:pt x="455965" y="249606"/>
                  </a:moveTo>
                  <a:cubicBezTo>
                    <a:pt x="447946" y="244858"/>
                    <a:pt x="437594" y="247509"/>
                    <a:pt x="432846" y="255529"/>
                  </a:cubicBezTo>
                  <a:cubicBezTo>
                    <a:pt x="432846" y="255529"/>
                    <a:pt x="432846" y="255529"/>
                    <a:pt x="432846" y="255529"/>
                  </a:cubicBezTo>
                  <a:lnTo>
                    <a:pt x="367877" y="365217"/>
                  </a:lnTo>
                  <a:cubicBezTo>
                    <a:pt x="367759" y="365403"/>
                    <a:pt x="367624" y="365386"/>
                    <a:pt x="367573" y="365217"/>
                  </a:cubicBezTo>
                  <a:cubicBezTo>
                    <a:pt x="328769" y="194660"/>
                    <a:pt x="202421" y="57476"/>
                    <a:pt x="35625" y="4801"/>
                  </a:cubicBezTo>
                  <a:cubicBezTo>
                    <a:pt x="31052" y="3383"/>
                    <a:pt x="26428" y="2016"/>
                    <a:pt x="21788" y="734"/>
                  </a:cubicBezTo>
                  <a:cubicBezTo>
                    <a:pt x="12871" y="-1976"/>
                    <a:pt x="3445" y="3054"/>
                    <a:pt x="734" y="11971"/>
                  </a:cubicBezTo>
                  <a:cubicBezTo>
                    <a:pt x="-1977" y="20888"/>
                    <a:pt x="3055" y="30314"/>
                    <a:pt x="11971" y="33024"/>
                  </a:cubicBezTo>
                  <a:cubicBezTo>
                    <a:pt x="12221" y="33100"/>
                    <a:pt x="12473" y="33171"/>
                    <a:pt x="12726" y="33235"/>
                  </a:cubicBezTo>
                  <a:cubicBezTo>
                    <a:pt x="17046" y="34438"/>
                    <a:pt x="21332" y="35704"/>
                    <a:pt x="25585" y="37032"/>
                  </a:cubicBezTo>
                  <a:cubicBezTo>
                    <a:pt x="183381" y="86874"/>
                    <a:pt x="302060" y="217903"/>
                    <a:pt x="336085" y="379848"/>
                  </a:cubicBezTo>
                  <a:cubicBezTo>
                    <a:pt x="336085" y="380050"/>
                    <a:pt x="336085" y="380134"/>
                    <a:pt x="335831" y="380033"/>
                  </a:cubicBezTo>
                  <a:lnTo>
                    <a:pt x="218095" y="310306"/>
                  </a:lnTo>
                  <a:cubicBezTo>
                    <a:pt x="209998" y="305692"/>
                    <a:pt x="199692" y="308515"/>
                    <a:pt x="195079" y="316612"/>
                  </a:cubicBezTo>
                  <a:cubicBezTo>
                    <a:pt x="190577" y="324513"/>
                    <a:pt x="193143" y="334558"/>
                    <a:pt x="200882" y="339331"/>
                  </a:cubicBezTo>
                  <a:lnTo>
                    <a:pt x="350395" y="427874"/>
                  </a:lnTo>
                  <a:cubicBezTo>
                    <a:pt x="354240" y="430155"/>
                    <a:pt x="358835" y="430817"/>
                    <a:pt x="363169" y="429713"/>
                  </a:cubicBezTo>
                  <a:cubicBezTo>
                    <a:pt x="367507" y="428606"/>
                    <a:pt x="371230" y="425820"/>
                    <a:pt x="373513" y="421968"/>
                  </a:cubicBezTo>
                  <a:lnTo>
                    <a:pt x="461871" y="272725"/>
                  </a:lnTo>
                  <a:cubicBezTo>
                    <a:pt x="466623" y="264709"/>
                    <a:pt x="463979" y="254360"/>
                    <a:pt x="455965" y="249606"/>
                  </a:cubicBezTo>
                  <a:close/>
                </a:path>
              </a:pathLst>
            </a:custGeom>
            <a:solidFill>
              <a:schemeClr val="accent3"/>
            </a:solidFill>
            <a:ln w="16867" cap="flat">
              <a:noFill/>
              <a:prstDash val="solid"/>
              <a:miter/>
            </a:ln>
          </p:spPr>
          <p:txBody>
            <a:bodyPr rtlCol="0" anchor="ctr"/>
            <a:lstStyle/>
            <a:p>
              <a:endParaRPr lang="de-DE"/>
            </a:p>
          </p:txBody>
        </p:sp>
        <p:sp>
          <p:nvSpPr>
            <p:cNvPr id="8" name="Freihandform: Form 7">
              <a:extLst>
                <a:ext uri="{FF2B5EF4-FFF2-40B4-BE49-F238E27FC236}">
                  <a16:creationId xmlns:a16="http://schemas.microsoft.com/office/drawing/2014/main" id="{F3522A23-41B1-F97B-B45B-A5FE2CC40CAB}"/>
                </a:ext>
              </a:extLst>
            </p:cNvPr>
            <p:cNvSpPr/>
            <p:nvPr/>
          </p:nvSpPr>
          <p:spPr>
            <a:xfrm>
              <a:off x="9838444" y="3884252"/>
              <a:ext cx="547928" cy="282657"/>
            </a:xfrm>
            <a:custGeom>
              <a:avLst/>
              <a:gdLst>
                <a:gd name="connsiteX0" fmla="*/ 543063 w 547928"/>
                <a:gd name="connsiteY0" fmla="*/ 5078 h 282657"/>
                <a:gd name="connsiteX1" fmla="*/ 519200 w 547928"/>
                <a:gd name="connsiteY1" fmla="*/ 4809 h 282657"/>
                <a:gd name="connsiteX2" fmla="*/ 519185 w 547928"/>
                <a:gd name="connsiteY2" fmla="*/ 4824 h 282657"/>
                <a:gd name="connsiteX3" fmla="*/ 509465 w 547928"/>
                <a:gd name="connsiteY3" fmla="*/ 14072 h 282657"/>
                <a:gd name="connsiteX4" fmla="*/ 57333 w 547928"/>
                <a:gd name="connsiteY4" fmla="*/ 111542 h 282657"/>
                <a:gd name="connsiteX5" fmla="*/ 57333 w 547928"/>
                <a:gd name="connsiteY5" fmla="*/ 111238 h 282657"/>
                <a:gd name="connsiteX6" fmla="*/ 176605 w 547928"/>
                <a:gd name="connsiteY6" fmla="*/ 44126 h 282657"/>
                <a:gd name="connsiteX7" fmla="*/ 183035 w 547928"/>
                <a:gd name="connsiteY7" fmla="*/ 21142 h 282657"/>
                <a:gd name="connsiteX8" fmla="*/ 160051 w 547928"/>
                <a:gd name="connsiteY8" fmla="*/ 14713 h 282657"/>
                <a:gd name="connsiteX9" fmla="*/ 8615 w 547928"/>
                <a:gd name="connsiteY9" fmla="*/ 99932 h 282657"/>
                <a:gd name="connsiteX10" fmla="*/ 2165 w 547928"/>
                <a:gd name="connsiteY10" fmla="*/ 122909 h 282657"/>
                <a:gd name="connsiteX11" fmla="*/ 2168 w 547928"/>
                <a:gd name="connsiteY11" fmla="*/ 122916 h 282657"/>
                <a:gd name="connsiteX12" fmla="*/ 87218 w 547928"/>
                <a:gd name="connsiteY12" fmla="*/ 274048 h 282657"/>
                <a:gd name="connsiteX13" fmla="*/ 110211 w 547928"/>
                <a:gd name="connsiteY13" fmla="*/ 280486 h 282657"/>
                <a:gd name="connsiteX14" fmla="*/ 116648 w 547928"/>
                <a:gd name="connsiteY14" fmla="*/ 257494 h 282657"/>
                <a:gd name="connsiteX15" fmla="*/ 54211 w 547928"/>
                <a:gd name="connsiteY15" fmla="*/ 146423 h 282657"/>
                <a:gd name="connsiteX16" fmla="*/ 54397 w 547928"/>
                <a:gd name="connsiteY16" fmla="*/ 146186 h 282657"/>
                <a:gd name="connsiteX17" fmla="*/ 199201 w 547928"/>
                <a:gd name="connsiteY17" fmla="*/ 168276 h 282657"/>
                <a:gd name="connsiteX18" fmla="*/ 532482 w 547928"/>
                <a:gd name="connsiteY18" fmla="*/ 38861 h 282657"/>
                <a:gd name="connsiteX19" fmla="*/ 542911 w 547928"/>
                <a:gd name="connsiteY19" fmla="*/ 28939 h 282657"/>
                <a:gd name="connsiteX20" fmla="*/ 543063 w 547928"/>
                <a:gd name="connsiteY20" fmla="*/ 5078 h 28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7928" h="282657">
                  <a:moveTo>
                    <a:pt x="543063" y="5078"/>
                  </a:moveTo>
                  <a:cubicBezTo>
                    <a:pt x="536547" y="-1586"/>
                    <a:pt x="525864" y="-1706"/>
                    <a:pt x="519200" y="4809"/>
                  </a:cubicBezTo>
                  <a:cubicBezTo>
                    <a:pt x="519195" y="4814"/>
                    <a:pt x="519190" y="4819"/>
                    <a:pt x="519185" y="4824"/>
                  </a:cubicBezTo>
                  <a:cubicBezTo>
                    <a:pt x="515978" y="7946"/>
                    <a:pt x="512755" y="11034"/>
                    <a:pt x="509465" y="14072"/>
                  </a:cubicBezTo>
                  <a:cubicBezTo>
                    <a:pt x="387396" y="125791"/>
                    <a:pt x="214589" y="163044"/>
                    <a:pt x="57333" y="111542"/>
                  </a:cubicBezTo>
                  <a:cubicBezTo>
                    <a:pt x="57130" y="111542"/>
                    <a:pt x="57113" y="111339"/>
                    <a:pt x="57333" y="111238"/>
                  </a:cubicBezTo>
                  <a:lnTo>
                    <a:pt x="176605" y="44126"/>
                  </a:lnTo>
                  <a:cubicBezTo>
                    <a:pt x="184727" y="39555"/>
                    <a:pt x="187606" y="29264"/>
                    <a:pt x="183035" y="21142"/>
                  </a:cubicBezTo>
                  <a:cubicBezTo>
                    <a:pt x="178463" y="13021"/>
                    <a:pt x="168173" y="10142"/>
                    <a:pt x="160051" y="14713"/>
                  </a:cubicBezTo>
                  <a:lnTo>
                    <a:pt x="8615" y="99932"/>
                  </a:lnTo>
                  <a:cubicBezTo>
                    <a:pt x="489" y="104495"/>
                    <a:pt x="-2400" y="114782"/>
                    <a:pt x="2165" y="122909"/>
                  </a:cubicBezTo>
                  <a:cubicBezTo>
                    <a:pt x="2165" y="122911"/>
                    <a:pt x="2167" y="122914"/>
                    <a:pt x="2168" y="122916"/>
                  </a:cubicBezTo>
                  <a:lnTo>
                    <a:pt x="87218" y="274048"/>
                  </a:lnTo>
                  <a:cubicBezTo>
                    <a:pt x="91790" y="282175"/>
                    <a:pt x="102084" y="285057"/>
                    <a:pt x="110211" y="280486"/>
                  </a:cubicBezTo>
                  <a:cubicBezTo>
                    <a:pt x="118338" y="275915"/>
                    <a:pt x="121220" y="265621"/>
                    <a:pt x="116648" y="257494"/>
                  </a:cubicBezTo>
                  <a:lnTo>
                    <a:pt x="54211" y="146423"/>
                  </a:lnTo>
                  <a:cubicBezTo>
                    <a:pt x="54110" y="146220"/>
                    <a:pt x="54211" y="146119"/>
                    <a:pt x="54397" y="146186"/>
                  </a:cubicBezTo>
                  <a:cubicBezTo>
                    <a:pt x="101270" y="160827"/>
                    <a:pt x="150093" y="168274"/>
                    <a:pt x="199201" y="168276"/>
                  </a:cubicBezTo>
                  <a:cubicBezTo>
                    <a:pt x="322588" y="168428"/>
                    <a:pt x="441531" y="122241"/>
                    <a:pt x="532482" y="38861"/>
                  </a:cubicBezTo>
                  <a:cubicBezTo>
                    <a:pt x="536009" y="35621"/>
                    <a:pt x="539468" y="32297"/>
                    <a:pt x="542911" y="28939"/>
                  </a:cubicBezTo>
                  <a:cubicBezTo>
                    <a:pt x="549541" y="22391"/>
                    <a:pt x="549609" y="11709"/>
                    <a:pt x="543063" y="5078"/>
                  </a:cubicBezTo>
                  <a:close/>
                </a:path>
              </a:pathLst>
            </a:custGeom>
            <a:solidFill>
              <a:srgbClr val="000000"/>
            </a:solidFill>
            <a:ln w="16867"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id="{2D5F3ABB-2620-7F91-121A-13A5BD84D71C}"/>
                </a:ext>
              </a:extLst>
            </p:cNvPr>
            <p:cNvSpPr/>
            <p:nvPr/>
          </p:nvSpPr>
          <p:spPr>
            <a:xfrm>
              <a:off x="9549725" y="3167113"/>
              <a:ext cx="220636" cy="529807"/>
            </a:xfrm>
            <a:custGeom>
              <a:avLst/>
              <a:gdLst>
                <a:gd name="connsiteX0" fmla="*/ 215776 w 220636"/>
                <a:gd name="connsiteY0" fmla="*/ 6986 h 529807"/>
                <a:gd name="connsiteX1" fmla="*/ 203964 w 220636"/>
                <a:gd name="connsiteY1" fmla="*/ 1924 h 529807"/>
                <a:gd name="connsiteX2" fmla="*/ 30539 w 220636"/>
                <a:gd name="connsiteY2" fmla="*/ 0 h 529807"/>
                <a:gd name="connsiteX3" fmla="*/ 30354 w 220636"/>
                <a:gd name="connsiteY3" fmla="*/ 0 h 529807"/>
                <a:gd name="connsiteX4" fmla="*/ 13386 w 220636"/>
                <a:gd name="connsiteY4" fmla="*/ 16782 h 529807"/>
                <a:gd name="connsiteX5" fmla="*/ 30168 w 220636"/>
                <a:gd name="connsiteY5" fmla="*/ 33750 h 529807"/>
                <a:gd name="connsiteX6" fmla="*/ 157675 w 220636"/>
                <a:gd name="connsiteY6" fmla="*/ 35168 h 529807"/>
                <a:gd name="connsiteX7" fmla="*/ 157777 w 220636"/>
                <a:gd name="connsiteY7" fmla="*/ 35455 h 529807"/>
                <a:gd name="connsiteX8" fmla="*/ 11639 w 220636"/>
                <a:gd name="connsiteY8" fmla="*/ 503112 h 529807"/>
                <a:gd name="connsiteX9" fmla="*/ 15014 w 220636"/>
                <a:gd name="connsiteY9" fmla="*/ 517151 h 529807"/>
                <a:gd name="connsiteX10" fmla="*/ 31332 w 220636"/>
                <a:gd name="connsiteY10" fmla="*/ 529808 h 529807"/>
                <a:gd name="connsiteX11" fmla="*/ 35568 w 220636"/>
                <a:gd name="connsiteY11" fmla="*/ 529268 h 529807"/>
                <a:gd name="connsiteX12" fmla="*/ 47684 w 220636"/>
                <a:gd name="connsiteY12" fmla="*/ 508714 h 529807"/>
                <a:gd name="connsiteX13" fmla="*/ 44546 w 220636"/>
                <a:gd name="connsiteY13" fmla="*/ 495703 h 529807"/>
                <a:gd name="connsiteX14" fmla="*/ 186177 w 220636"/>
                <a:gd name="connsiteY14" fmla="*/ 55401 h 529807"/>
                <a:gd name="connsiteX15" fmla="*/ 186464 w 220636"/>
                <a:gd name="connsiteY15" fmla="*/ 55536 h 529807"/>
                <a:gd name="connsiteX16" fmla="*/ 184962 w 220636"/>
                <a:gd name="connsiteY16" fmla="*/ 192375 h 529807"/>
                <a:gd name="connsiteX17" fmla="*/ 201650 w 220636"/>
                <a:gd name="connsiteY17" fmla="*/ 209436 h 529807"/>
                <a:gd name="connsiteX18" fmla="*/ 201652 w 220636"/>
                <a:gd name="connsiteY18" fmla="*/ 209436 h 529807"/>
                <a:gd name="connsiteX19" fmla="*/ 201837 w 220636"/>
                <a:gd name="connsiteY19" fmla="*/ 209436 h 529807"/>
                <a:gd name="connsiteX20" fmla="*/ 218712 w 220636"/>
                <a:gd name="connsiteY20" fmla="*/ 192746 h 529807"/>
                <a:gd name="connsiteX21" fmla="*/ 220636 w 220636"/>
                <a:gd name="connsiteY21" fmla="*/ 18934 h 529807"/>
                <a:gd name="connsiteX22" fmla="*/ 215776 w 220636"/>
                <a:gd name="connsiteY22" fmla="*/ 6986 h 52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636" h="529807">
                  <a:moveTo>
                    <a:pt x="215776" y="6986"/>
                  </a:moveTo>
                  <a:cubicBezTo>
                    <a:pt x="212661" y="3807"/>
                    <a:pt x="208415" y="1988"/>
                    <a:pt x="203964" y="1924"/>
                  </a:cubicBezTo>
                  <a:lnTo>
                    <a:pt x="30539" y="0"/>
                  </a:lnTo>
                  <a:lnTo>
                    <a:pt x="30354" y="0"/>
                  </a:lnTo>
                  <a:cubicBezTo>
                    <a:pt x="21034" y="-50"/>
                    <a:pt x="13436" y="7462"/>
                    <a:pt x="13386" y="16782"/>
                  </a:cubicBezTo>
                  <a:cubicBezTo>
                    <a:pt x="13335" y="26102"/>
                    <a:pt x="20848" y="33700"/>
                    <a:pt x="30168" y="33750"/>
                  </a:cubicBezTo>
                  <a:lnTo>
                    <a:pt x="157675" y="35168"/>
                  </a:lnTo>
                  <a:cubicBezTo>
                    <a:pt x="157895" y="35168"/>
                    <a:pt x="157946" y="35303"/>
                    <a:pt x="157777" y="35455"/>
                  </a:cubicBezTo>
                  <a:cubicBezTo>
                    <a:pt x="29481" y="154332"/>
                    <a:pt x="-26142" y="332336"/>
                    <a:pt x="11639" y="503112"/>
                  </a:cubicBezTo>
                  <a:cubicBezTo>
                    <a:pt x="12686" y="507803"/>
                    <a:pt x="13811" y="512482"/>
                    <a:pt x="15014" y="517151"/>
                  </a:cubicBezTo>
                  <a:cubicBezTo>
                    <a:pt x="16936" y="524595"/>
                    <a:pt x="23646" y="529798"/>
                    <a:pt x="31332" y="529808"/>
                  </a:cubicBezTo>
                  <a:cubicBezTo>
                    <a:pt x="32762" y="529809"/>
                    <a:pt x="34186" y="529629"/>
                    <a:pt x="35568" y="529268"/>
                  </a:cubicBezTo>
                  <a:cubicBezTo>
                    <a:pt x="44588" y="526936"/>
                    <a:pt x="50011" y="517735"/>
                    <a:pt x="47684" y="508714"/>
                  </a:cubicBezTo>
                  <a:cubicBezTo>
                    <a:pt x="46559" y="504394"/>
                    <a:pt x="45512" y="500057"/>
                    <a:pt x="44546" y="495703"/>
                  </a:cubicBezTo>
                  <a:cubicBezTo>
                    <a:pt x="8816" y="334130"/>
                    <a:pt x="62949" y="165843"/>
                    <a:pt x="186177" y="55401"/>
                  </a:cubicBezTo>
                  <a:cubicBezTo>
                    <a:pt x="186346" y="55266"/>
                    <a:pt x="186481" y="55401"/>
                    <a:pt x="186464" y="55536"/>
                  </a:cubicBezTo>
                  <a:lnTo>
                    <a:pt x="184962" y="192375"/>
                  </a:lnTo>
                  <a:cubicBezTo>
                    <a:pt x="184859" y="201695"/>
                    <a:pt x="192330" y="209333"/>
                    <a:pt x="201650" y="209436"/>
                  </a:cubicBezTo>
                  <a:cubicBezTo>
                    <a:pt x="201650" y="209436"/>
                    <a:pt x="201652" y="209436"/>
                    <a:pt x="201652" y="209436"/>
                  </a:cubicBezTo>
                  <a:lnTo>
                    <a:pt x="201837" y="209436"/>
                  </a:lnTo>
                  <a:cubicBezTo>
                    <a:pt x="211085" y="209436"/>
                    <a:pt x="218611" y="201994"/>
                    <a:pt x="218712" y="192746"/>
                  </a:cubicBezTo>
                  <a:lnTo>
                    <a:pt x="220636" y="18934"/>
                  </a:lnTo>
                  <a:cubicBezTo>
                    <a:pt x="220661" y="14465"/>
                    <a:pt x="218915" y="10169"/>
                    <a:pt x="215776" y="6986"/>
                  </a:cubicBezTo>
                  <a:close/>
                </a:path>
              </a:pathLst>
            </a:custGeom>
            <a:solidFill>
              <a:srgbClr val="000000"/>
            </a:solidFill>
            <a:ln w="16867" cap="flat">
              <a:noFill/>
              <a:prstDash val="solid"/>
              <a:miter/>
            </a:ln>
          </p:spPr>
          <p:txBody>
            <a:bodyPr rtlCol="0" anchor="ctr"/>
            <a:lstStyle/>
            <a:p>
              <a:endParaRPr lang="de-DE"/>
            </a:p>
          </p:txBody>
        </p:sp>
      </p:grpSp>
      <p:sp>
        <p:nvSpPr>
          <p:cNvPr id="7" name="Title 6">
            <a:extLst>
              <a:ext uri="{FF2B5EF4-FFF2-40B4-BE49-F238E27FC236}">
                <a16:creationId xmlns:a16="http://schemas.microsoft.com/office/drawing/2014/main" id="{14DB891A-0002-467C-BADF-312315FF70E7}"/>
              </a:ext>
            </a:extLst>
          </p:cNvPr>
          <p:cNvSpPr>
            <a:spLocks noGrp="1"/>
          </p:cNvSpPr>
          <p:nvPr>
            <p:ph type="title"/>
          </p:nvPr>
        </p:nvSpPr>
        <p:spPr/>
        <p:txBody>
          <a:bodyPr/>
          <a:lstStyle/>
          <a:p>
            <a:r>
              <a:rPr lang="en-US" dirty="0"/>
              <a:t>Supervised vs. Unsupervised vs. Reinforcement Learning</a:t>
            </a:r>
          </a:p>
        </p:txBody>
      </p:sp>
      <p:sp>
        <p:nvSpPr>
          <p:cNvPr id="9" name="Footer Placeholder 8">
            <a:extLst>
              <a:ext uri="{FF2B5EF4-FFF2-40B4-BE49-F238E27FC236}">
                <a16:creationId xmlns:a16="http://schemas.microsoft.com/office/drawing/2014/main" id="{E1F34F92-7C21-41C9-8F74-0C4BCB618D8F}"/>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34" name="Group 66">
            <a:extLst>
              <a:ext uri="{FF2B5EF4-FFF2-40B4-BE49-F238E27FC236}">
                <a16:creationId xmlns:a16="http://schemas.microsoft.com/office/drawing/2014/main" id="{1958330B-B8C3-79F4-2613-6F5267E530FB}"/>
              </a:ext>
            </a:extLst>
          </p:cNvPr>
          <p:cNvGrpSpPr>
            <a:grpSpLocks/>
          </p:cNvGrpSpPr>
          <p:nvPr/>
        </p:nvGrpSpPr>
        <p:grpSpPr>
          <a:xfrm>
            <a:off x="5286000" y="2711048"/>
            <a:ext cx="1620000" cy="1620000"/>
            <a:chOff x="10481214" y="2448351"/>
            <a:chExt cx="1047123" cy="1081382"/>
          </a:xfrm>
        </p:grpSpPr>
        <p:grpSp>
          <p:nvGrpSpPr>
            <p:cNvPr id="35" name="Picture Placeholder 22" descr="Scatterplot outline">
              <a:extLst>
                <a:ext uri="{FF2B5EF4-FFF2-40B4-BE49-F238E27FC236}">
                  <a16:creationId xmlns:a16="http://schemas.microsoft.com/office/drawing/2014/main" id="{2F61A10B-4EAA-9E24-6583-26EA3E0845D1}"/>
                </a:ext>
              </a:extLst>
            </p:cNvPr>
            <p:cNvGrpSpPr/>
            <p:nvPr/>
          </p:nvGrpSpPr>
          <p:grpSpPr>
            <a:xfrm>
              <a:off x="10481214" y="2546910"/>
              <a:ext cx="982408" cy="982823"/>
              <a:chOff x="5333691" y="2851486"/>
              <a:chExt cx="1525267" cy="1525911"/>
            </a:xfrm>
            <a:solidFill>
              <a:srgbClr val="000000"/>
            </a:solidFill>
          </p:grpSpPr>
          <p:sp>
            <p:nvSpPr>
              <p:cNvPr id="56" name="Freeform: Shape 56">
                <a:extLst>
                  <a:ext uri="{FF2B5EF4-FFF2-40B4-BE49-F238E27FC236}">
                    <a16:creationId xmlns:a16="http://schemas.microsoft.com/office/drawing/2014/main" id="{58AABE86-8E2D-ABC6-9AC0-C5ED6ACC2F6B}"/>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57" name="Freeform: Shape 57">
                <a:extLst>
                  <a:ext uri="{FF2B5EF4-FFF2-40B4-BE49-F238E27FC236}">
                    <a16:creationId xmlns:a16="http://schemas.microsoft.com/office/drawing/2014/main" id="{A3E75B24-8680-F5AE-514C-5538D3606EBE}"/>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8" name="Freeform: Shape 58">
                <a:extLst>
                  <a:ext uri="{FF2B5EF4-FFF2-40B4-BE49-F238E27FC236}">
                    <a16:creationId xmlns:a16="http://schemas.microsoft.com/office/drawing/2014/main" id="{781E8788-9161-3893-9EED-73EE759F7AA0}"/>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9" name="Freeform: Shape 59">
                <a:extLst>
                  <a:ext uri="{FF2B5EF4-FFF2-40B4-BE49-F238E27FC236}">
                    <a16:creationId xmlns:a16="http://schemas.microsoft.com/office/drawing/2014/main" id="{6DE16A11-A3BE-EF09-9684-AE0BB1E771CB}"/>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0" name="Freeform: Shape 60">
                <a:extLst>
                  <a:ext uri="{FF2B5EF4-FFF2-40B4-BE49-F238E27FC236}">
                    <a16:creationId xmlns:a16="http://schemas.microsoft.com/office/drawing/2014/main" id="{8354E3DA-557B-BFE3-249A-57ED3AB991F7}"/>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1" name="Freeform: Shape 61">
                <a:extLst>
                  <a:ext uri="{FF2B5EF4-FFF2-40B4-BE49-F238E27FC236}">
                    <a16:creationId xmlns:a16="http://schemas.microsoft.com/office/drawing/2014/main" id="{24921184-C957-466F-30BC-AD820D37FB3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62" name="Freeform: Shape 62">
                <a:extLst>
                  <a:ext uri="{FF2B5EF4-FFF2-40B4-BE49-F238E27FC236}">
                    <a16:creationId xmlns:a16="http://schemas.microsoft.com/office/drawing/2014/main" id="{ECE22966-B611-3F66-C17F-C38BD176C1B3}"/>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63" name="Freeform: Shape 63">
                <a:extLst>
                  <a:ext uri="{FF2B5EF4-FFF2-40B4-BE49-F238E27FC236}">
                    <a16:creationId xmlns:a16="http://schemas.microsoft.com/office/drawing/2014/main" id="{4EFD077B-DC3D-ADF6-E149-F899B4898313}"/>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36" name="Picture Placeholder 22" descr="Scatterplot outline">
              <a:extLst>
                <a:ext uri="{FF2B5EF4-FFF2-40B4-BE49-F238E27FC236}">
                  <a16:creationId xmlns:a16="http://schemas.microsoft.com/office/drawing/2014/main" id="{274129B5-4780-1863-CE14-421069E48D85}"/>
                </a:ext>
              </a:extLst>
            </p:cNvPr>
            <p:cNvGrpSpPr/>
            <p:nvPr/>
          </p:nvGrpSpPr>
          <p:grpSpPr>
            <a:xfrm>
              <a:off x="10561018" y="2512768"/>
              <a:ext cx="737149" cy="722837"/>
              <a:chOff x="9444846" y="2925285"/>
              <a:chExt cx="1144482" cy="1122262"/>
            </a:xfrm>
            <a:solidFill>
              <a:srgbClr val="000000"/>
            </a:solidFill>
          </p:grpSpPr>
          <p:sp>
            <p:nvSpPr>
              <p:cNvPr id="39" name="Freeform: Shape 49">
                <a:extLst>
                  <a:ext uri="{FF2B5EF4-FFF2-40B4-BE49-F238E27FC236}">
                    <a16:creationId xmlns:a16="http://schemas.microsoft.com/office/drawing/2014/main" id="{FA672673-FA7B-8B23-336C-1F6EAB909AF4}"/>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0" name="Freeform: Shape 50">
                <a:extLst>
                  <a:ext uri="{FF2B5EF4-FFF2-40B4-BE49-F238E27FC236}">
                    <a16:creationId xmlns:a16="http://schemas.microsoft.com/office/drawing/2014/main" id="{62619236-4D81-7ABC-A6AB-AF274CAC611A}"/>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1" name="Freeform: Shape 51">
                <a:extLst>
                  <a:ext uri="{FF2B5EF4-FFF2-40B4-BE49-F238E27FC236}">
                    <a16:creationId xmlns:a16="http://schemas.microsoft.com/office/drawing/2014/main" id="{D5FC5AF1-AA1A-9CBB-AE4E-081CDD27CCF0}"/>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2" name="Freeform: Shape 52">
                <a:extLst>
                  <a:ext uri="{FF2B5EF4-FFF2-40B4-BE49-F238E27FC236}">
                    <a16:creationId xmlns:a16="http://schemas.microsoft.com/office/drawing/2014/main" id="{03FE3F62-7C17-F6BE-75AD-2155D65C10DB}"/>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3" name="Freeform: Shape 53">
                <a:extLst>
                  <a:ext uri="{FF2B5EF4-FFF2-40B4-BE49-F238E27FC236}">
                    <a16:creationId xmlns:a16="http://schemas.microsoft.com/office/drawing/2014/main" id="{D073998A-8D22-9A3A-1C21-6A64801A897B}"/>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4" name="Freeform: Shape 54">
                <a:extLst>
                  <a:ext uri="{FF2B5EF4-FFF2-40B4-BE49-F238E27FC236}">
                    <a16:creationId xmlns:a16="http://schemas.microsoft.com/office/drawing/2014/main" id="{D5B4A23E-2B0D-AC7C-AE04-07EB4474202E}"/>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55" name="Freeform: Shape 55">
                <a:extLst>
                  <a:ext uri="{FF2B5EF4-FFF2-40B4-BE49-F238E27FC236}">
                    <a16:creationId xmlns:a16="http://schemas.microsoft.com/office/drawing/2014/main" id="{73C7A63A-B0B4-914D-F8F3-4484ED2D6185}"/>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37" name="Oval 64">
              <a:extLst>
                <a:ext uri="{FF2B5EF4-FFF2-40B4-BE49-F238E27FC236}">
                  <a16:creationId xmlns:a16="http://schemas.microsoft.com/office/drawing/2014/main" id="{133DCF8D-F232-6EB0-4C6C-6A9979AB84CC}"/>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38" name="Oval 65">
              <a:extLst>
                <a:ext uri="{FF2B5EF4-FFF2-40B4-BE49-F238E27FC236}">
                  <a16:creationId xmlns:a16="http://schemas.microsoft.com/office/drawing/2014/main" id="{AE27A951-8D34-41D5-AA2F-58EE0C790279}"/>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nvGrpSpPr>
          <p:cNvPr id="43" name="Group 64">
            <a:extLst>
              <a:ext uri="{FF2B5EF4-FFF2-40B4-BE49-F238E27FC236}">
                <a16:creationId xmlns:a16="http://schemas.microsoft.com/office/drawing/2014/main" id="{B1085127-B76C-9F9D-290B-15D1707737B7}"/>
              </a:ext>
            </a:extLst>
          </p:cNvPr>
          <p:cNvGrpSpPr/>
          <p:nvPr/>
        </p:nvGrpSpPr>
        <p:grpSpPr>
          <a:xfrm>
            <a:off x="1506631" y="2916609"/>
            <a:ext cx="1453715" cy="1805977"/>
            <a:chOff x="5355369" y="2638689"/>
            <a:chExt cx="1753711" cy="2178667"/>
          </a:xfrm>
        </p:grpSpPr>
        <p:grpSp>
          <p:nvGrpSpPr>
            <p:cNvPr id="44" name="Picture Placeholder 5" descr="Upward trend outline">
              <a:extLst>
                <a:ext uri="{FF2B5EF4-FFF2-40B4-BE49-F238E27FC236}">
                  <a16:creationId xmlns:a16="http://schemas.microsoft.com/office/drawing/2014/main" id="{74860EC2-1333-D30D-2ECE-345B2F45BDA5}"/>
                </a:ext>
              </a:extLst>
            </p:cNvPr>
            <p:cNvGrpSpPr/>
            <p:nvPr/>
          </p:nvGrpSpPr>
          <p:grpSpPr>
            <a:xfrm>
              <a:off x="5355369" y="2801143"/>
              <a:ext cx="1525244" cy="2016213"/>
              <a:chOff x="5355369" y="2801143"/>
              <a:chExt cx="1525244" cy="2016213"/>
            </a:xfrm>
            <a:solidFill>
              <a:srgbClr val="000000"/>
            </a:solidFill>
          </p:grpSpPr>
          <p:sp>
            <p:nvSpPr>
              <p:cNvPr id="47" name="Freeform: Shape 68">
                <a:extLst>
                  <a:ext uri="{FF2B5EF4-FFF2-40B4-BE49-F238E27FC236}">
                    <a16:creationId xmlns:a16="http://schemas.microsoft.com/office/drawing/2014/main" id="{BA275A2E-EE27-8AB3-18AA-F703177206E1}"/>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48" name="Freeform: Shape 69">
                <a:extLst>
                  <a:ext uri="{FF2B5EF4-FFF2-40B4-BE49-F238E27FC236}">
                    <a16:creationId xmlns:a16="http://schemas.microsoft.com/office/drawing/2014/main" id="{51E49AB2-9353-BD47-F949-892052E26353}"/>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45" name="Rectangle 66">
              <a:extLst>
                <a:ext uri="{FF2B5EF4-FFF2-40B4-BE49-F238E27FC236}">
                  <a16:creationId xmlns:a16="http://schemas.microsoft.com/office/drawing/2014/main" id="{0A313322-CF03-9568-C65B-158BF7574DF8}"/>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46" name="Freeform: Shape 67">
              <a:extLst>
                <a:ext uri="{FF2B5EF4-FFF2-40B4-BE49-F238E27FC236}">
                  <a16:creationId xmlns:a16="http://schemas.microsoft.com/office/drawing/2014/main" id="{420F9AAF-02CD-7D42-E5CD-C2987CC0637D}"/>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
        <p:nvSpPr>
          <p:cNvPr id="16" name="Textplatzhalter 15">
            <a:extLst>
              <a:ext uri="{FF2B5EF4-FFF2-40B4-BE49-F238E27FC236}">
                <a16:creationId xmlns:a16="http://schemas.microsoft.com/office/drawing/2014/main" id="{C91015B3-2170-D604-3D27-EB2231C8EB9B}"/>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824908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F4359A-CAD6-4FC6-9190-F53D3EA87F19}"/>
              </a:ext>
            </a:extLst>
          </p:cNvPr>
          <p:cNvSpPr>
            <a:spLocks noGrp="1"/>
          </p:cNvSpPr>
          <p:nvPr>
            <p:ph type="body" sz="quarter" idx="13"/>
          </p:nvPr>
        </p:nvSpPr>
        <p:spPr/>
        <p:txBody>
          <a:bodyPr/>
          <a:lstStyle/>
          <a:p>
            <a:endParaRPr lang="de-DE" dirty="0"/>
          </a:p>
        </p:txBody>
      </p:sp>
      <p:sp>
        <p:nvSpPr>
          <p:cNvPr id="2" name="Titel 1">
            <a:extLst>
              <a:ext uri="{FF2B5EF4-FFF2-40B4-BE49-F238E27FC236}">
                <a16:creationId xmlns:a16="http://schemas.microsoft.com/office/drawing/2014/main" id="{B51B2B2D-38C3-46A8-8BAB-AE4F66554F5F}"/>
              </a:ext>
            </a:extLst>
          </p:cNvPr>
          <p:cNvSpPr>
            <a:spLocks noGrp="1"/>
          </p:cNvSpPr>
          <p:nvPr>
            <p:ph type="title"/>
          </p:nvPr>
        </p:nvSpPr>
        <p:spPr/>
        <p:txBody>
          <a:bodyPr/>
          <a:lstStyle/>
          <a:p>
            <a:r>
              <a:rPr lang="de-DE" dirty="0" err="1"/>
              <a:t>Supervised</a:t>
            </a:r>
            <a:r>
              <a:rPr lang="de-DE" dirty="0"/>
              <a:t> vs. </a:t>
            </a:r>
            <a:r>
              <a:rPr lang="de-DE" dirty="0" err="1"/>
              <a:t>Unsupervised</a:t>
            </a:r>
            <a:r>
              <a:rPr lang="de-DE" dirty="0"/>
              <a:t> vs. Reinforcement Learning</a:t>
            </a:r>
          </a:p>
        </p:txBody>
      </p:sp>
      <p:sp>
        <p:nvSpPr>
          <p:cNvPr id="12" name="Text Placeholder 11">
            <a:extLst>
              <a:ext uri="{FF2B5EF4-FFF2-40B4-BE49-F238E27FC236}">
                <a16:creationId xmlns:a16="http://schemas.microsoft.com/office/drawing/2014/main" id="{614786D3-D15F-4005-A5BC-64F50DF267BF}"/>
              </a:ext>
            </a:extLst>
          </p:cNvPr>
          <p:cNvSpPr>
            <a:spLocks noGrp="1"/>
          </p:cNvSpPr>
          <p:nvPr>
            <p:ph type="body" sz="quarter" idx="21"/>
          </p:nvPr>
        </p:nvSpPr>
        <p:spPr/>
        <p:txBody>
          <a:bodyPr/>
          <a:lstStyle/>
          <a:p>
            <a:r>
              <a:rPr lang="en-US" dirty="0"/>
              <a:t>Die 3 </a:t>
            </a:r>
            <a:r>
              <a:rPr lang="en-US" dirty="0" err="1"/>
              <a:t>großen</a:t>
            </a:r>
            <a:r>
              <a:rPr lang="en-US" dirty="0"/>
              <a:t> </a:t>
            </a:r>
            <a:r>
              <a:rPr lang="en-US" dirty="0" err="1"/>
              <a:t>Teilgebiete</a:t>
            </a:r>
            <a:r>
              <a:rPr lang="en-US" dirty="0"/>
              <a:t> von Machine Learning</a:t>
            </a:r>
          </a:p>
        </p:txBody>
      </p:sp>
      <p:sp>
        <p:nvSpPr>
          <p:cNvPr id="6" name="Text Placeholder 5">
            <a:extLst>
              <a:ext uri="{FF2B5EF4-FFF2-40B4-BE49-F238E27FC236}">
                <a16:creationId xmlns:a16="http://schemas.microsoft.com/office/drawing/2014/main" id="{99FD7D0F-AEE0-47FF-AB49-1491E01C023E}"/>
              </a:ext>
            </a:extLst>
          </p:cNvPr>
          <p:cNvSpPr>
            <a:spLocks noGrp="1"/>
          </p:cNvSpPr>
          <p:nvPr>
            <p:ph type="body" sz="quarter" idx="15"/>
          </p:nvPr>
        </p:nvSpPr>
        <p:spPr/>
        <p:txBody>
          <a:bodyPr>
            <a:normAutofit fontScale="92500"/>
          </a:bodyPr>
          <a:lstStyle/>
          <a:p>
            <a:pPr marL="285750" indent="-285750" algn="l">
              <a:buFont typeface="Arial" panose="020B0604020202020204" pitchFamily="34" charset="0"/>
              <a:buChar char="•"/>
            </a:pPr>
            <a:r>
              <a:rPr lang="en-US" err="1"/>
              <a:t>Wurden</a:t>
            </a:r>
            <a:r>
              <a:rPr lang="en-US"/>
              <a:t> </a:t>
            </a:r>
            <a:r>
              <a:rPr lang="en-US" err="1"/>
              <a:t>Freihandelsabkommen</a:t>
            </a:r>
            <a:r>
              <a:rPr lang="en-US"/>
              <a:t> </a:t>
            </a:r>
            <a:r>
              <a:rPr lang="en-US" err="1"/>
              <a:t>nicht</a:t>
            </a:r>
            <a:r>
              <a:rPr lang="en-US"/>
              <a:t> </a:t>
            </a:r>
            <a:r>
              <a:rPr lang="en-US" err="1"/>
              <a:t>ausgenutzt</a:t>
            </a:r>
            <a:r>
              <a:rPr lang="en-US"/>
              <a:t>? </a:t>
            </a:r>
          </a:p>
          <a:p>
            <a:pPr marL="285750" indent="-285750" algn="l">
              <a:buFont typeface="Arial" panose="020B0604020202020204" pitchFamily="34" charset="0"/>
              <a:buChar char="•"/>
            </a:pPr>
            <a:r>
              <a:rPr lang="en-US" err="1"/>
              <a:t>Wurde</a:t>
            </a:r>
            <a:r>
              <a:rPr lang="en-US"/>
              <a:t> </a:t>
            </a:r>
            <a:r>
              <a:rPr lang="en-US" err="1"/>
              <a:t>unüblich</a:t>
            </a:r>
            <a:r>
              <a:rPr lang="en-US"/>
              <a:t> </a:t>
            </a:r>
            <a:r>
              <a:rPr lang="en-US" err="1"/>
              <a:t>viel</a:t>
            </a:r>
            <a:r>
              <a:rPr lang="en-US"/>
              <a:t> / </a:t>
            </a:r>
            <a:r>
              <a:rPr lang="en-US" err="1"/>
              <a:t>wenig</a:t>
            </a:r>
            <a:r>
              <a:rPr lang="en-US"/>
              <a:t> von </a:t>
            </a:r>
            <a:r>
              <a:rPr lang="en-US" err="1"/>
              <a:t>einem</a:t>
            </a:r>
            <a:r>
              <a:rPr lang="en-US"/>
              <a:t> </a:t>
            </a:r>
            <a:r>
              <a:rPr lang="en-US" err="1"/>
              <a:t>Stammkunden</a:t>
            </a:r>
            <a:r>
              <a:rPr lang="en-US"/>
              <a:t> </a:t>
            </a:r>
            <a:r>
              <a:rPr lang="en-US" err="1"/>
              <a:t>bestellt</a:t>
            </a:r>
            <a:r>
              <a:rPr lang="en-US"/>
              <a:t>?</a:t>
            </a:r>
          </a:p>
          <a:p>
            <a:pPr marL="285750" indent="-285750" algn="l">
              <a:buFont typeface="Arial" panose="020B0604020202020204" pitchFamily="34" charset="0"/>
              <a:buChar char="•"/>
            </a:pPr>
            <a:r>
              <a:rPr lang="de-DE"/>
              <a:t>Welche Kunden verhalten sich ähnlich zueinander?</a:t>
            </a:r>
          </a:p>
          <a:p>
            <a:pPr marL="285750" indent="-285750" algn="l">
              <a:buFont typeface="Arial" panose="020B0604020202020204" pitchFamily="34" charset="0"/>
              <a:buChar char="•"/>
            </a:pPr>
            <a:endParaRPr lang="en-US"/>
          </a:p>
        </p:txBody>
      </p:sp>
      <p:sp>
        <p:nvSpPr>
          <p:cNvPr id="7" name="Text Placeholder 6">
            <a:extLst>
              <a:ext uri="{FF2B5EF4-FFF2-40B4-BE49-F238E27FC236}">
                <a16:creationId xmlns:a16="http://schemas.microsoft.com/office/drawing/2014/main" id="{53B88716-61B4-4607-8BAF-E9E9700AD502}"/>
              </a:ext>
            </a:extLst>
          </p:cNvPr>
          <p:cNvSpPr>
            <a:spLocks noGrp="1"/>
          </p:cNvSpPr>
          <p:nvPr>
            <p:ph type="body" sz="quarter" idx="16"/>
          </p:nvPr>
        </p:nvSpPr>
        <p:spPr>
          <a:xfrm>
            <a:off x="4521000" y="4287410"/>
            <a:ext cx="3150000" cy="1630362"/>
          </a:xfrm>
        </p:spPr>
        <p:txBody>
          <a:bodyPr>
            <a:normAutofit fontScale="92500" lnSpcReduction="20000"/>
          </a:bodyPr>
          <a:lstStyle/>
          <a:p>
            <a:pPr marL="285750" indent="-285750" algn="l">
              <a:buFont typeface="Arial" panose="020B0604020202020204" pitchFamily="34" charset="0"/>
              <a:buChar char="•"/>
            </a:pPr>
            <a:r>
              <a:rPr lang="de-DE"/>
              <a:t>Wie viel wird das Auto noch wert sein?</a:t>
            </a:r>
          </a:p>
          <a:p>
            <a:pPr marL="285750" indent="-285750" algn="l">
              <a:buFont typeface="Arial" panose="020B0604020202020204" pitchFamily="34" charset="0"/>
              <a:buChar char="•"/>
            </a:pPr>
            <a:r>
              <a:rPr lang="de-DE"/>
              <a:t>Was kauft der Kunde als nächstes?</a:t>
            </a:r>
          </a:p>
          <a:p>
            <a:pPr marL="285750" indent="-285750" algn="l">
              <a:buFont typeface="Arial" panose="020B0604020202020204" pitchFamily="34" charset="0"/>
              <a:buChar char="•"/>
            </a:pPr>
            <a:r>
              <a:rPr lang="de-DE"/>
              <a:t>Wird das Produkt reklamiert?</a:t>
            </a:r>
          </a:p>
          <a:p>
            <a:pPr marL="285750" indent="-285750" algn="l">
              <a:buFont typeface="Arial" panose="020B0604020202020204" pitchFamily="34" charset="0"/>
              <a:buChar char="•"/>
            </a:pPr>
            <a:r>
              <a:rPr lang="de-DE"/>
              <a:t>Wie viel Strom wird morgen eingespeist?</a:t>
            </a:r>
            <a:endParaRPr lang="en-US"/>
          </a:p>
        </p:txBody>
      </p:sp>
      <p:sp>
        <p:nvSpPr>
          <p:cNvPr id="8" name="Text Placeholder 7">
            <a:extLst>
              <a:ext uri="{FF2B5EF4-FFF2-40B4-BE49-F238E27FC236}">
                <a16:creationId xmlns:a16="http://schemas.microsoft.com/office/drawing/2014/main" id="{1FF6BE4D-156D-4F19-8BA8-EC86D34D3BB1}"/>
              </a:ext>
            </a:extLst>
          </p:cNvPr>
          <p:cNvSpPr>
            <a:spLocks noGrp="1"/>
          </p:cNvSpPr>
          <p:nvPr>
            <p:ph type="body" sz="quarter" idx="17"/>
          </p:nvPr>
        </p:nvSpPr>
        <p:spPr/>
        <p:txBody>
          <a:bodyPr/>
          <a:lstStyle/>
          <a:p>
            <a:pPr marL="285750" indent="-285750" algn="l">
              <a:buFont typeface="Arial" panose="020B0604020202020204" pitchFamily="34" charset="0"/>
              <a:buChar char="•"/>
            </a:pPr>
            <a:r>
              <a:rPr lang="de-DE" dirty="0"/>
              <a:t>Was ist die optimale Maschineneinstellung im Fertigungsprozess? </a:t>
            </a:r>
          </a:p>
          <a:p>
            <a:pPr marL="285750" indent="-285750" algn="l">
              <a:buFont typeface="Arial" panose="020B0604020202020204" pitchFamily="34" charset="0"/>
              <a:buChar char="•"/>
            </a:pPr>
            <a:endParaRPr lang="de-DE" dirty="0"/>
          </a:p>
          <a:p>
            <a:pPr marL="285750" indent="-285750">
              <a:buFont typeface="Arial" panose="020B0604020202020204" pitchFamily="34" charset="0"/>
              <a:buChar char="•"/>
            </a:pPr>
            <a:endParaRPr lang="en-US" dirty="0"/>
          </a:p>
        </p:txBody>
      </p:sp>
      <p:sp>
        <p:nvSpPr>
          <p:cNvPr id="13" name="Text Placeholder 10">
            <a:extLst>
              <a:ext uri="{FF2B5EF4-FFF2-40B4-BE49-F238E27FC236}">
                <a16:creationId xmlns:a16="http://schemas.microsoft.com/office/drawing/2014/main" id="{D58650A7-8F7F-4EEE-B815-194746D44736}"/>
              </a:ext>
            </a:extLst>
          </p:cNvPr>
          <p:cNvSpPr txBox="1">
            <a:spLocks/>
          </p:cNvSpPr>
          <p:nvPr/>
        </p:nvSpPr>
        <p:spPr>
          <a:xfrm>
            <a:off x="4476329" y="1857825"/>
            <a:ext cx="3150000" cy="1477962"/>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err="1"/>
              <a:t>Supervised</a:t>
            </a:r>
            <a:r>
              <a:rPr lang="de-DE" sz="1600" dirty="0"/>
              <a:t> Learning</a:t>
            </a:r>
          </a:p>
        </p:txBody>
      </p:sp>
      <p:sp>
        <p:nvSpPr>
          <p:cNvPr id="14" name="Text Placeholder 11">
            <a:extLst>
              <a:ext uri="{FF2B5EF4-FFF2-40B4-BE49-F238E27FC236}">
                <a16:creationId xmlns:a16="http://schemas.microsoft.com/office/drawing/2014/main" id="{3E53D36A-48DD-43D1-9686-8B528017246C}"/>
              </a:ext>
            </a:extLst>
          </p:cNvPr>
          <p:cNvSpPr txBox="1">
            <a:spLocks/>
          </p:cNvSpPr>
          <p:nvPr/>
        </p:nvSpPr>
        <p:spPr>
          <a:xfrm>
            <a:off x="526091" y="1874732"/>
            <a:ext cx="3150000" cy="1477337"/>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err="1"/>
              <a:t>Unsupervised</a:t>
            </a:r>
            <a:r>
              <a:rPr lang="de-DE" sz="1600" dirty="0"/>
              <a:t> Learning</a:t>
            </a:r>
            <a:endParaRPr lang="en-US" sz="1600" dirty="0"/>
          </a:p>
        </p:txBody>
      </p:sp>
      <p:sp>
        <p:nvSpPr>
          <p:cNvPr id="15" name="Text Placeholder 12">
            <a:extLst>
              <a:ext uri="{FF2B5EF4-FFF2-40B4-BE49-F238E27FC236}">
                <a16:creationId xmlns:a16="http://schemas.microsoft.com/office/drawing/2014/main" id="{0AFF44C1-FFCF-4BBC-96E6-484579CF20AC}"/>
              </a:ext>
            </a:extLst>
          </p:cNvPr>
          <p:cNvSpPr txBox="1">
            <a:spLocks/>
          </p:cNvSpPr>
          <p:nvPr/>
        </p:nvSpPr>
        <p:spPr>
          <a:xfrm>
            <a:off x="8486277" y="1872110"/>
            <a:ext cx="3150000" cy="1477962"/>
          </a:xfrm>
          <a:prstGeom prst="rect">
            <a:avLst/>
          </a:prstGeom>
        </p:spPr>
        <p:txBody>
          <a:bodyPr vert="horz" lIns="144000" tIns="0" rIns="144000" bIns="0" rtlCol="0">
            <a:normAutofit/>
          </a:bodyPr>
          <a:lstStyle>
            <a:lvl1pPr marL="0" indent="0" algn="ctr" defTabSz="590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7800"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58775" indent="-180975" algn="l" defTabSz="914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36575" indent="-177800"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719138" indent="-182563"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898525" indent="-179388" algn="l"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895350" indent="-176213" algn="thaiDist" defTabSz="590400" rtl="0" eaLnBrk="1" latinLnBrk="0" hangingPunct="1">
              <a:lnSpc>
                <a:spcPct val="13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900000" indent="0" algn="thaiDist" defTabSz="590400" rtl="0" eaLnBrk="1" latinLnBrk="0" hangingPunct="1">
              <a:lnSpc>
                <a:spcPct val="130000"/>
              </a:lnSpc>
              <a:spcBef>
                <a:spcPts val="0"/>
              </a:spcBef>
              <a:buFont typeface="Arial" panose="020B0604020202020204" pitchFamily="34" charset="0"/>
              <a:buNone/>
              <a:tabLst/>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l">
              <a:lnSpc>
                <a:spcPct val="150000"/>
              </a:lnSpc>
            </a:pPr>
            <a:r>
              <a:rPr lang="de-DE" sz="1600" dirty="0"/>
              <a:t>Reinforcement Learning</a:t>
            </a:r>
            <a:endParaRPr lang="en-US" sz="1600" dirty="0"/>
          </a:p>
        </p:txBody>
      </p:sp>
      <p:grpSp>
        <p:nvGrpSpPr>
          <p:cNvPr id="16" name="Group 15">
            <a:extLst>
              <a:ext uri="{FF2B5EF4-FFF2-40B4-BE49-F238E27FC236}">
                <a16:creationId xmlns:a16="http://schemas.microsoft.com/office/drawing/2014/main" id="{7C5449B7-5E49-4A94-A74C-62EB42FA113A}"/>
              </a:ext>
            </a:extLst>
          </p:cNvPr>
          <p:cNvGrpSpPr/>
          <p:nvPr/>
        </p:nvGrpSpPr>
        <p:grpSpPr>
          <a:xfrm>
            <a:off x="832058" y="2557693"/>
            <a:ext cx="1045409" cy="1045850"/>
            <a:chOff x="1367399" y="2688448"/>
            <a:chExt cx="1525267" cy="1525911"/>
          </a:xfrm>
        </p:grpSpPr>
        <p:grpSp>
          <p:nvGrpSpPr>
            <p:cNvPr id="17" name="Picture Placeholder 22" descr="Scatterplot outline">
              <a:extLst>
                <a:ext uri="{FF2B5EF4-FFF2-40B4-BE49-F238E27FC236}">
                  <a16:creationId xmlns:a16="http://schemas.microsoft.com/office/drawing/2014/main" id="{C890637D-6422-4C87-8156-BB07DE138AF0}"/>
                </a:ext>
              </a:extLst>
            </p:cNvPr>
            <p:cNvGrpSpPr/>
            <p:nvPr/>
          </p:nvGrpSpPr>
          <p:grpSpPr>
            <a:xfrm>
              <a:off x="1367399" y="2688448"/>
              <a:ext cx="1525267" cy="1525911"/>
              <a:chOff x="5333691" y="2851486"/>
              <a:chExt cx="1525267" cy="1525911"/>
            </a:xfrm>
            <a:solidFill>
              <a:srgbClr val="000000"/>
            </a:solidFill>
          </p:grpSpPr>
          <p:sp>
            <p:nvSpPr>
              <p:cNvPr id="26" name="Freeform: Shape 25">
                <a:extLst>
                  <a:ext uri="{FF2B5EF4-FFF2-40B4-BE49-F238E27FC236}">
                    <a16:creationId xmlns:a16="http://schemas.microsoft.com/office/drawing/2014/main" id="{FA421DA6-5A9D-40D8-9BDD-090682CF55A3}"/>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21D9E0F-8838-46FA-85D3-FCB7F5CAAB25}"/>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1E8C8B8-6DD1-4BE9-8447-618C07D090E9}"/>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DB3E313-2FA2-4B62-AD1E-8A581CC77256}"/>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49D5A6-16BF-444E-842E-F7667CB0BA14}"/>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5EF53C-5B49-4BB1-B688-6AC1CE12F09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B6D28CE-45E5-4B86-9CA8-77AF312938A3}"/>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903DFE9-1531-4157-80F6-0B5BE518718C}"/>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nvGrpSpPr>
            <p:cNvPr id="18" name="Picture Placeholder 22" descr="Scatterplot outline">
              <a:extLst>
                <a:ext uri="{FF2B5EF4-FFF2-40B4-BE49-F238E27FC236}">
                  <a16:creationId xmlns:a16="http://schemas.microsoft.com/office/drawing/2014/main" id="{498D47AC-8BB3-448F-AC9F-B0BE43B8A616}"/>
                </a:ext>
              </a:extLst>
            </p:cNvPr>
            <p:cNvGrpSpPr/>
            <p:nvPr/>
          </p:nvGrpSpPr>
          <p:grpSpPr>
            <a:xfrm rot="2162365">
              <a:off x="1457392" y="2847742"/>
              <a:ext cx="1326052" cy="1122262"/>
              <a:chOff x="9263276" y="2925285"/>
              <a:chExt cx="1326052" cy="1122262"/>
            </a:xfrm>
            <a:solidFill>
              <a:srgbClr val="000000"/>
            </a:solidFill>
          </p:grpSpPr>
          <p:sp>
            <p:nvSpPr>
              <p:cNvPr id="19" name="Freeform: Shape 18">
                <a:extLst>
                  <a:ext uri="{FF2B5EF4-FFF2-40B4-BE49-F238E27FC236}">
                    <a16:creationId xmlns:a16="http://schemas.microsoft.com/office/drawing/2014/main" id="{AA8C10CF-6B77-421E-A7E1-9A334F86DCCF}"/>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F26772-DE0A-4BE5-AF42-AB20340AA500}"/>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F5B14FE-A8E8-4A37-B68D-8FDF15C937C4}"/>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347BB4-0B21-480A-BC37-DE17332D6723}"/>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E647AC0-0E6F-4118-98B1-E0617EE93F5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7AC250D-7831-4E8B-98AC-DAF22ADDBD01}"/>
                  </a:ext>
                </a:extLst>
              </p:cNvPr>
              <p:cNvSpPr/>
              <p:nvPr/>
            </p:nvSpPr>
            <p:spPr>
              <a:xfrm>
                <a:off x="9263276" y="3239471"/>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5005F52-DE4D-4DEC-BC8A-7E7759150CF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grpSp>
        <p:nvGrpSpPr>
          <p:cNvPr id="34" name="Group 33">
            <a:extLst>
              <a:ext uri="{FF2B5EF4-FFF2-40B4-BE49-F238E27FC236}">
                <a16:creationId xmlns:a16="http://schemas.microsoft.com/office/drawing/2014/main" id="{77679CA7-957F-416C-8695-47EB1D657A59}"/>
              </a:ext>
            </a:extLst>
          </p:cNvPr>
          <p:cNvGrpSpPr/>
          <p:nvPr/>
        </p:nvGrpSpPr>
        <p:grpSpPr>
          <a:xfrm>
            <a:off x="2145194" y="2899306"/>
            <a:ext cx="1179453" cy="1218041"/>
            <a:chOff x="10481214" y="2448351"/>
            <a:chExt cx="1047123" cy="1081382"/>
          </a:xfrm>
        </p:grpSpPr>
        <p:grpSp>
          <p:nvGrpSpPr>
            <p:cNvPr id="35" name="Picture Placeholder 22" descr="Scatterplot outline">
              <a:extLst>
                <a:ext uri="{FF2B5EF4-FFF2-40B4-BE49-F238E27FC236}">
                  <a16:creationId xmlns:a16="http://schemas.microsoft.com/office/drawing/2014/main" id="{D628FE01-89F4-4763-9CAC-AC033BAE773E}"/>
                </a:ext>
              </a:extLst>
            </p:cNvPr>
            <p:cNvGrpSpPr/>
            <p:nvPr/>
          </p:nvGrpSpPr>
          <p:grpSpPr>
            <a:xfrm>
              <a:off x="10481214" y="2546910"/>
              <a:ext cx="982408" cy="982823"/>
              <a:chOff x="5333691" y="2851486"/>
              <a:chExt cx="1525267" cy="1525911"/>
            </a:xfrm>
            <a:solidFill>
              <a:srgbClr val="000000"/>
            </a:solidFill>
          </p:grpSpPr>
          <p:sp>
            <p:nvSpPr>
              <p:cNvPr id="46" name="Freeform: Shape 45">
                <a:extLst>
                  <a:ext uri="{FF2B5EF4-FFF2-40B4-BE49-F238E27FC236}">
                    <a16:creationId xmlns:a16="http://schemas.microsoft.com/office/drawing/2014/main" id="{E725CD04-1B08-40B6-8488-890F0A0552E6}"/>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5D1D0B2-CAF4-4DD4-94E2-42B2C65CB0A1}"/>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D3E6359-DDF4-4FE7-A353-439D0DFF0A85}"/>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62BD11C-B98D-4537-94A6-011E0D486226}"/>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9C044F-B549-47C0-BE0F-0476B1DEDF2F}"/>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477911F-9FBF-441F-9B78-0228F3C9CD25}"/>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A42569B-DD49-447D-8FB4-33C9D2A4A5C8}"/>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DE2D0-CDBA-4F49-AD30-688F0D277BBE}"/>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36" name="Picture Placeholder 22" descr="Scatterplot outline">
              <a:extLst>
                <a:ext uri="{FF2B5EF4-FFF2-40B4-BE49-F238E27FC236}">
                  <a16:creationId xmlns:a16="http://schemas.microsoft.com/office/drawing/2014/main" id="{76EC63C8-F67F-4236-A47C-5DA807B26699}"/>
                </a:ext>
              </a:extLst>
            </p:cNvPr>
            <p:cNvGrpSpPr/>
            <p:nvPr/>
          </p:nvGrpSpPr>
          <p:grpSpPr>
            <a:xfrm>
              <a:off x="10561018" y="2512768"/>
              <a:ext cx="737149" cy="722837"/>
              <a:chOff x="9444846" y="2925285"/>
              <a:chExt cx="1144482" cy="1122262"/>
            </a:xfrm>
            <a:solidFill>
              <a:srgbClr val="000000"/>
            </a:solidFill>
          </p:grpSpPr>
          <p:sp>
            <p:nvSpPr>
              <p:cNvPr id="39" name="Freeform: Shape 38">
                <a:extLst>
                  <a:ext uri="{FF2B5EF4-FFF2-40B4-BE49-F238E27FC236}">
                    <a16:creationId xmlns:a16="http://schemas.microsoft.com/office/drawing/2014/main" id="{E8412319-7699-4940-AE8C-78257A8313C5}"/>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A0BF125-3C9D-49A2-85A7-34918B2CAFA9}"/>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885BC5C-BF8F-4BCE-B343-64E4237F5DCA}"/>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F276936-7DC9-4C3D-8EB4-258BDF1B9D88}"/>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870D01-3601-40A1-9D72-BC4F9EE9A3A3}"/>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02478F4-6369-44E6-BAAA-F009AFBC4F1B}"/>
                  </a:ext>
                </a:extLst>
              </p:cNvPr>
              <p:cNvSpPr/>
              <p:nvPr/>
            </p:nvSpPr>
            <p:spPr>
              <a:xfrm>
                <a:off x="10332471"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50D996-6EB0-4297-A7FA-DC81D5957543}"/>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BFB4EFFA-F225-4C68-B148-5D37862E7A18}"/>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err="1">
                <a:solidFill>
                  <a:schemeClr val="tx1"/>
                </a:solidFill>
              </a:endParaRPr>
            </a:p>
          </p:txBody>
        </p:sp>
        <p:sp>
          <p:nvSpPr>
            <p:cNvPr id="38" name="Oval 37">
              <a:extLst>
                <a:ext uri="{FF2B5EF4-FFF2-40B4-BE49-F238E27FC236}">
                  <a16:creationId xmlns:a16="http://schemas.microsoft.com/office/drawing/2014/main" id="{C0CB5F64-B398-4A03-B44A-D15345881D4E}"/>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err="1">
                <a:solidFill>
                  <a:schemeClr val="tx1"/>
                </a:solidFill>
              </a:endParaRPr>
            </a:p>
          </p:txBody>
        </p:sp>
      </p:grpSp>
      <p:grpSp>
        <p:nvGrpSpPr>
          <p:cNvPr id="72" name="Group 71">
            <a:extLst>
              <a:ext uri="{FF2B5EF4-FFF2-40B4-BE49-F238E27FC236}">
                <a16:creationId xmlns:a16="http://schemas.microsoft.com/office/drawing/2014/main" id="{7D07FBB8-A240-4B8D-9A0B-951596F3A6E5}"/>
              </a:ext>
            </a:extLst>
          </p:cNvPr>
          <p:cNvGrpSpPr/>
          <p:nvPr/>
        </p:nvGrpSpPr>
        <p:grpSpPr>
          <a:xfrm>
            <a:off x="7384774" y="5178287"/>
            <a:ext cx="2398967" cy="1145071"/>
            <a:chOff x="7384774" y="5178287"/>
            <a:chExt cx="2398967" cy="1145071"/>
          </a:xfrm>
        </p:grpSpPr>
        <p:sp>
          <p:nvSpPr>
            <p:cNvPr id="71" name="TextBox 70">
              <a:extLst>
                <a:ext uri="{FF2B5EF4-FFF2-40B4-BE49-F238E27FC236}">
                  <a16:creationId xmlns:a16="http://schemas.microsoft.com/office/drawing/2014/main" id="{527DD811-AB15-4B76-8742-379FAD2AE163}"/>
                </a:ext>
              </a:extLst>
            </p:cNvPr>
            <p:cNvSpPr txBox="1"/>
            <p:nvPr/>
          </p:nvSpPr>
          <p:spPr>
            <a:xfrm>
              <a:off x="7384774" y="5178287"/>
              <a:ext cx="2398967" cy="1145071"/>
            </a:xfrm>
            <a:prstGeom prst="rect">
              <a:avLst/>
            </a:prstGeom>
            <a:solidFill>
              <a:schemeClr val="bg1"/>
            </a:solidFill>
            <a:ln w="19050">
              <a:solidFill>
                <a:schemeClr val="accent1"/>
              </a:solidFill>
            </a:ln>
          </p:spPr>
          <p:txBody>
            <a:bodyPr vert="horz" wrap="none" lIns="0" tIns="0" rIns="0" bIns="0" rtlCol="0">
              <a:noAutofit/>
            </a:bodyPr>
            <a:lstStyle/>
            <a:p>
              <a:pPr marL="36000" algn="l"/>
              <a:endParaRPr lang="en-US" sz="1400" err="1"/>
            </a:p>
          </p:txBody>
        </p:sp>
        <p:sp>
          <p:nvSpPr>
            <p:cNvPr id="64" name="TextBox 63">
              <a:extLst>
                <a:ext uri="{FF2B5EF4-FFF2-40B4-BE49-F238E27FC236}">
                  <a16:creationId xmlns:a16="http://schemas.microsoft.com/office/drawing/2014/main" id="{C3BAD5F3-E6DD-424E-AB08-70602893F3E5}"/>
                </a:ext>
              </a:extLst>
            </p:cNvPr>
            <p:cNvSpPr txBox="1"/>
            <p:nvPr/>
          </p:nvSpPr>
          <p:spPr>
            <a:xfrm>
              <a:off x="7530167" y="5286375"/>
              <a:ext cx="2101174" cy="914400"/>
            </a:xfrm>
            <a:prstGeom prst="rect">
              <a:avLst/>
            </a:prstGeom>
            <a:solidFill>
              <a:schemeClr val="bg1"/>
            </a:solidFill>
            <a:ln w="19050">
              <a:noFill/>
            </a:ln>
          </p:spPr>
          <p:txBody>
            <a:bodyPr vert="horz" wrap="none" lIns="0" tIns="0" rIns="0" bIns="0" rtlCol="0">
              <a:noAutofit/>
            </a:bodyPr>
            <a:lstStyle/>
            <a:p>
              <a:pPr algn="l"/>
              <a:r>
                <a:rPr lang="de-DE" sz="1400" b="1"/>
                <a:t>Daten sind</a:t>
              </a:r>
            </a:p>
            <a:p>
              <a:pPr marL="360000" indent="-285750" algn="l">
                <a:buFont typeface="Wingdings" panose="05000000000000000000" pitchFamily="2" charset="2"/>
                <a:buChar char="§"/>
              </a:pPr>
              <a:r>
                <a:rPr lang="de-DE" sz="1400"/>
                <a:t>Zahlen</a:t>
              </a:r>
            </a:p>
            <a:p>
              <a:pPr marL="360000" indent="-285750" algn="l">
                <a:buFont typeface="Wingdings" panose="05000000000000000000" pitchFamily="2" charset="2"/>
                <a:buChar char="§"/>
              </a:pPr>
              <a:r>
                <a:rPr lang="de-DE" sz="1400"/>
                <a:t>Bilder und Videos</a:t>
              </a:r>
            </a:p>
            <a:p>
              <a:pPr marL="360000" indent="-285750" algn="l">
                <a:buFont typeface="Wingdings" panose="05000000000000000000" pitchFamily="2" charset="2"/>
                <a:buChar char="§"/>
              </a:pPr>
              <a:r>
                <a:rPr lang="de-DE" sz="1400"/>
                <a:t>Texte und Sprache</a:t>
              </a:r>
              <a:endParaRPr lang="en-US" sz="1400" err="1"/>
            </a:p>
          </p:txBody>
        </p:sp>
      </p:grpSp>
      <p:grpSp>
        <p:nvGrpSpPr>
          <p:cNvPr id="65" name="Group 64">
            <a:extLst>
              <a:ext uri="{FF2B5EF4-FFF2-40B4-BE49-F238E27FC236}">
                <a16:creationId xmlns:a16="http://schemas.microsoft.com/office/drawing/2014/main" id="{52B22672-FEA2-4DB5-B32B-306D39C7FA4A}"/>
              </a:ext>
            </a:extLst>
          </p:cNvPr>
          <p:cNvGrpSpPr/>
          <p:nvPr/>
        </p:nvGrpSpPr>
        <p:grpSpPr>
          <a:xfrm>
            <a:off x="5517716" y="2547082"/>
            <a:ext cx="1453715" cy="1805977"/>
            <a:chOff x="5355369" y="2638689"/>
            <a:chExt cx="1753711" cy="2178667"/>
          </a:xfrm>
        </p:grpSpPr>
        <p:grpSp>
          <p:nvGrpSpPr>
            <p:cNvPr id="66" name="Picture Placeholder 5" descr="Upward trend outline">
              <a:extLst>
                <a:ext uri="{FF2B5EF4-FFF2-40B4-BE49-F238E27FC236}">
                  <a16:creationId xmlns:a16="http://schemas.microsoft.com/office/drawing/2014/main" id="{DE204AD4-82A0-4CF0-8176-2DFB5D8CE82B}"/>
                </a:ext>
              </a:extLst>
            </p:cNvPr>
            <p:cNvGrpSpPr/>
            <p:nvPr/>
          </p:nvGrpSpPr>
          <p:grpSpPr>
            <a:xfrm>
              <a:off x="5355369" y="2801143"/>
              <a:ext cx="1525244" cy="2016213"/>
              <a:chOff x="5355369" y="2801143"/>
              <a:chExt cx="1525244" cy="2016213"/>
            </a:xfrm>
            <a:solidFill>
              <a:srgbClr val="000000"/>
            </a:solidFill>
          </p:grpSpPr>
          <p:sp>
            <p:nvSpPr>
              <p:cNvPr id="69" name="Freeform: Shape 68">
                <a:extLst>
                  <a:ext uri="{FF2B5EF4-FFF2-40B4-BE49-F238E27FC236}">
                    <a16:creationId xmlns:a16="http://schemas.microsoft.com/office/drawing/2014/main" id="{563F74F5-E883-416F-9BFE-2E6A4B556BD4}"/>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59BA18E-20B6-4F0D-AC7E-8B0EF216C9AD}"/>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67" name="Rectangle 66">
              <a:extLst>
                <a:ext uri="{FF2B5EF4-FFF2-40B4-BE49-F238E27FC236}">
                  <a16:creationId xmlns:a16="http://schemas.microsoft.com/office/drawing/2014/main" id="{30928F7C-1CD7-4659-B3CA-88C1B17BD765}"/>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68" name="Freeform: Shape 67">
              <a:extLst>
                <a:ext uri="{FF2B5EF4-FFF2-40B4-BE49-F238E27FC236}">
                  <a16:creationId xmlns:a16="http://schemas.microsoft.com/office/drawing/2014/main" id="{B833DE3C-AF53-4B46-B078-744B70C85BE9}"/>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grpSp>
        <p:nvGrpSpPr>
          <p:cNvPr id="10" name="Picture Placeholder 18" descr="Circles with arrows outline">
            <a:extLst>
              <a:ext uri="{FF2B5EF4-FFF2-40B4-BE49-F238E27FC236}">
                <a16:creationId xmlns:a16="http://schemas.microsoft.com/office/drawing/2014/main" id="{FD56F786-1C1A-4690-B825-DB6415C335B8}"/>
              </a:ext>
            </a:extLst>
          </p:cNvPr>
          <p:cNvGrpSpPr/>
          <p:nvPr/>
        </p:nvGrpSpPr>
        <p:grpSpPr>
          <a:xfrm rot="453245">
            <a:off x="9402232" y="2602037"/>
            <a:ext cx="1447377" cy="2117118"/>
            <a:chOff x="9402232" y="2864684"/>
            <a:chExt cx="1447377" cy="2117118"/>
          </a:xfrm>
          <a:solidFill>
            <a:srgbClr val="000000"/>
          </a:solidFill>
        </p:grpSpPr>
        <p:sp>
          <p:nvSpPr>
            <p:cNvPr id="11" name="Freeform: Shape 10">
              <a:extLst>
                <a:ext uri="{FF2B5EF4-FFF2-40B4-BE49-F238E27FC236}">
                  <a16:creationId xmlns:a16="http://schemas.microsoft.com/office/drawing/2014/main" id="{589D21FC-61E3-4C5B-9EE3-30F76EBBE23B}"/>
                </a:ext>
              </a:extLst>
            </p:cNvPr>
            <p:cNvSpPr/>
            <p:nvPr/>
          </p:nvSpPr>
          <p:spPr>
            <a:xfrm>
              <a:off x="9402232" y="3875152"/>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FA8894F-5489-4E57-BFC6-F62B91173B09}"/>
                </a:ext>
              </a:extLst>
            </p:cNvPr>
            <p:cNvSpPr/>
            <p:nvPr/>
          </p:nvSpPr>
          <p:spPr>
            <a:xfrm>
              <a:off x="10490570" y="3721663"/>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B209B35-A59A-46C8-AAF7-AC42ECFACC6F}"/>
                </a:ext>
              </a:extLst>
            </p:cNvPr>
            <p:cNvSpPr/>
            <p:nvPr/>
          </p:nvSpPr>
          <p:spPr>
            <a:xfrm>
              <a:off x="9822981" y="2864684"/>
              <a:ext cx="359039" cy="359038"/>
            </a:xfrm>
            <a:custGeom>
              <a:avLst/>
              <a:gdLst>
                <a:gd name="connsiteX0" fmla="*/ 179520 w 359039"/>
                <a:gd name="connsiteY0" fmla="*/ 44880 h 359038"/>
                <a:gd name="connsiteX1" fmla="*/ 314160 w 359039"/>
                <a:gd name="connsiteY1" fmla="*/ 179519 h 359038"/>
                <a:gd name="connsiteX2" fmla="*/ 179520 w 359039"/>
                <a:gd name="connsiteY2" fmla="*/ 314158 h 359038"/>
                <a:gd name="connsiteX3" fmla="*/ 44880 w 359039"/>
                <a:gd name="connsiteY3" fmla="*/ 179519 h 359038"/>
                <a:gd name="connsiteX4" fmla="*/ 179520 w 359039"/>
                <a:gd name="connsiteY4" fmla="*/ 44880 h 359038"/>
                <a:gd name="connsiteX5" fmla="*/ 179520 w 359039"/>
                <a:gd name="connsiteY5" fmla="*/ 0 h 359038"/>
                <a:gd name="connsiteX6" fmla="*/ 0 w 359039"/>
                <a:gd name="connsiteY6" fmla="*/ 179519 h 359038"/>
                <a:gd name="connsiteX7" fmla="*/ 179520 w 359039"/>
                <a:gd name="connsiteY7" fmla="*/ 359038 h 359038"/>
                <a:gd name="connsiteX8" fmla="*/ 359040 w 359039"/>
                <a:gd name="connsiteY8" fmla="*/ 179519 h 359038"/>
                <a:gd name="connsiteX9" fmla="*/ 179520 w 359039"/>
                <a:gd name="connsiteY9" fmla="*/ 0 h 35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039" h="359038">
                  <a:moveTo>
                    <a:pt x="179520" y="44880"/>
                  </a:moveTo>
                  <a:cubicBezTo>
                    <a:pt x="253879" y="44880"/>
                    <a:pt x="314160" y="105160"/>
                    <a:pt x="314160" y="179519"/>
                  </a:cubicBezTo>
                  <a:cubicBezTo>
                    <a:pt x="314160" y="253878"/>
                    <a:pt x="253879" y="314158"/>
                    <a:pt x="179520" y="314158"/>
                  </a:cubicBezTo>
                  <a:cubicBezTo>
                    <a:pt x="105160" y="314158"/>
                    <a:pt x="44880" y="253878"/>
                    <a:pt x="44880" y="179519"/>
                  </a:cubicBezTo>
                  <a:cubicBezTo>
                    <a:pt x="44967" y="105196"/>
                    <a:pt x="105196" y="44967"/>
                    <a:pt x="179520" y="44880"/>
                  </a:cubicBezTo>
                  <a:moveTo>
                    <a:pt x="179520" y="0"/>
                  </a:moveTo>
                  <a:cubicBezTo>
                    <a:pt x="80373" y="0"/>
                    <a:pt x="0" y="80373"/>
                    <a:pt x="0" y="179519"/>
                  </a:cubicBezTo>
                  <a:cubicBezTo>
                    <a:pt x="0" y="278665"/>
                    <a:pt x="80373" y="359038"/>
                    <a:pt x="179520" y="359038"/>
                  </a:cubicBezTo>
                  <a:cubicBezTo>
                    <a:pt x="278666" y="359038"/>
                    <a:pt x="359040" y="278665"/>
                    <a:pt x="359040" y="179519"/>
                  </a:cubicBezTo>
                  <a:cubicBezTo>
                    <a:pt x="359040" y="80373"/>
                    <a:pt x="278666" y="0"/>
                    <a:pt x="179520" y="0"/>
                  </a:cubicBezTo>
                  <a:close/>
                </a:path>
              </a:pathLst>
            </a:custGeom>
            <a:solidFill>
              <a:srgbClr val="000000"/>
            </a:solidFill>
            <a:ln w="2242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F0FA97A-E756-4049-931D-0FC2770172A7}"/>
                </a:ext>
              </a:extLst>
            </p:cNvPr>
            <p:cNvSpPr/>
            <p:nvPr/>
          </p:nvSpPr>
          <p:spPr>
            <a:xfrm>
              <a:off x="10231678" y="3036002"/>
              <a:ext cx="617325" cy="572114"/>
            </a:xfrm>
            <a:custGeom>
              <a:avLst/>
              <a:gdLst>
                <a:gd name="connsiteX0" fmla="*/ 606331 w 617325"/>
                <a:gd name="connsiteY0" fmla="*/ 331919 h 572114"/>
                <a:gd name="connsiteX1" fmla="*/ 575588 w 617325"/>
                <a:gd name="connsiteY1" fmla="*/ 339796 h 572114"/>
                <a:gd name="connsiteX2" fmla="*/ 575588 w 617325"/>
                <a:gd name="connsiteY2" fmla="*/ 339796 h 572114"/>
                <a:gd name="connsiteX3" fmla="*/ 489194 w 617325"/>
                <a:gd name="connsiteY3" fmla="*/ 485655 h 572114"/>
                <a:gd name="connsiteX4" fmla="*/ 488790 w 617325"/>
                <a:gd name="connsiteY4" fmla="*/ 485655 h 572114"/>
                <a:gd name="connsiteX5" fmla="*/ 47374 w 617325"/>
                <a:gd name="connsiteY5" fmla="*/ 6384 h 572114"/>
                <a:gd name="connsiteX6" fmla="*/ 28973 w 617325"/>
                <a:gd name="connsiteY6" fmla="*/ 976 h 572114"/>
                <a:gd name="connsiteX7" fmla="*/ 977 w 617325"/>
                <a:gd name="connsiteY7" fmla="*/ 15919 h 572114"/>
                <a:gd name="connsiteX8" fmla="*/ 15919 w 617325"/>
                <a:gd name="connsiteY8" fmla="*/ 43915 h 572114"/>
                <a:gd name="connsiteX9" fmla="*/ 16922 w 617325"/>
                <a:gd name="connsiteY9" fmla="*/ 44195 h 572114"/>
                <a:gd name="connsiteX10" fmla="*/ 34022 w 617325"/>
                <a:gd name="connsiteY10" fmla="*/ 49244 h 572114"/>
                <a:gd name="connsiteX11" fmla="*/ 446917 w 617325"/>
                <a:gd name="connsiteY11" fmla="*/ 505110 h 572114"/>
                <a:gd name="connsiteX12" fmla="*/ 446581 w 617325"/>
                <a:gd name="connsiteY12" fmla="*/ 505357 h 572114"/>
                <a:gd name="connsiteX13" fmla="*/ 290017 w 617325"/>
                <a:gd name="connsiteY13" fmla="*/ 412635 h 572114"/>
                <a:gd name="connsiteX14" fmla="*/ 259411 w 617325"/>
                <a:gd name="connsiteY14" fmla="*/ 421021 h 572114"/>
                <a:gd name="connsiteX15" fmla="*/ 267128 w 617325"/>
                <a:gd name="connsiteY15" fmla="*/ 451232 h 572114"/>
                <a:gd name="connsiteX16" fmla="*/ 465946 w 617325"/>
                <a:gd name="connsiteY16" fmla="*/ 568974 h 572114"/>
                <a:gd name="connsiteX17" fmla="*/ 482933 w 617325"/>
                <a:gd name="connsiteY17" fmla="*/ 571420 h 572114"/>
                <a:gd name="connsiteX18" fmla="*/ 496689 w 617325"/>
                <a:gd name="connsiteY18" fmla="*/ 561120 h 572114"/>
                <a:gd name="connsiteX19" fmla="*/ 614185 w 617325"/>
                <a:gd name="connsiteY19" fmla="*/ 362662 h 572114"/>
                <a:gd name="connsiteX20" fmla="*/ 606331 w 617325"/>
                <a:gd name="connsiteY20" fmla="*/ 331919 h 57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7325" h="572114">
                  <a:moveTo>
                    <a:pt x="606331" y="331919"/>
                  </a:moveTo>
                  <a:cubicBezTo>
                    <a:pt x="595667" y="325605"/>
                    <a:pt x="581903" y="329130"/>
                    <a:pt x="575588" y="339796"/>
                  </a:cubicBezTo>
                  <a:cubicBezTo>
                    <a:pt x="575588" y="339796"/>
                    <a:pt x="575588" y="339796"/>
                    <a:pt x="575588" y="339796"/>
                  </a:cubicBezTo>
                  <a:lnTo>
                    <a:pt x="489194" y="485655"/>
                  </a:lnTo>
                  <a:cubicBezTo>
                    <a:pt x="489037" y="485902"/>
                    <a:pt x="488857" y="485879"/>
                    <a:pt x="488790" y="485655"/>
                  </a:cubicBezTo>
                  <a:cubicBezTo>
                    <a:pt x="437190" y="258853"/>
                    <a:pt x="269175" y="76430"/>
                    <a:pt x="47374" y="6384"/>
                  </a:cubicBezTo>
                  <a:cubicBezTo>
                    <a:pt x="41292" y="4499"/>
                    <a:pt x="35144" y="2681"/>
                    <a:pt x="28973" y="976"/>
                  </a:cubicBezTo>
                  <a:cubicBezTo>
                    <a:pt x="17115" y="-2628"/>
                    <a:pt x="4580" y="4061"/>
                    <a:pt x="977" y="15919"/>
                  </a:cubicBezTo>
                  <a:cubicBezTo>
                    <a:pt x="-2629" y="27776"/>
                    <a:pt x="4062" y="40311"/>
                    <a:pt x="15919" y="43915"/>
                  </a:cubicBezTo>
                  <a:cubicBezTo>
                    <a:pt x="16251" y="44015"/>
                    <a:pt x="16586" y="44110"/>
                    <a:pt x="16922" y="44195"/>
                  </a:cubicBezTo>
                  <a:cubicBezTo>
                    <a:pt x="22667" y="45795"/>
                    <a:pt x="28367" y="47478"/>
                    <a:pt x="34022" y="49244"/>
                  </a:cubicBezTo>
                  <a:cubicBezTo>
                    <a:pt x="243856" y="115522"/>
                    <a:pt x="401671" y="289761"/>
                    <a:pt x="446917" y="505110"/>
                  </a:cubicBezTo>
                  <a:cubicBezTo>
                    <a:pt x="446917" y="505379"/>
                    <a:pt x="446917" y="505492"/>
                    <a:pt x="446581" y="505357"/>
                  </a:cubicBezTo>
                  <a:lnTo>
                    <a:pt x="290017" y="412635"/>
                  </a:lnTo>
                  <a:cubicBezTo>
                    <a:pt x="279250" y="406500"/>
                    <a:pt x="265546" y="410255"/>
                    <a:pt x="259411" y="421021"/>
                  </a:cubicBezTo>
                  <a:cubicBezTo>
                    <a:pt x="253424" y="431527"/>
                    <a:pt x="256837" y="444886"/>
                    <a:pt x="267128" y="451232"/>
                  </a:cubicBezTo>
                  <a:lnTo>
                    <a:pt x="465946" y="568974"/>
                  </a:lnTo>
                  <a:cubicBezTo>
                    <a:pt x="471060" y="572008"/>
                    <a:pt x="477171" y="572887"/>
                    <a:pt x="482933" y="571420"/>
                  </a:cubicBezTo>
                  <a:cubicBezTo>
                    <a:pt x="488703" y="569948"/>
                    <a:pt x="493653" y="566243"/>
                    <a:pt x="496689" y="561120"/>
                  </a:cubicBezTo>
                  <a:lnTo>
                    <a:pt x="614185" y="362662"/>
                  </a:lnTo>
                  <a:cubicBezTo>
                    <a:pt x="620504" y="352003"/>
                    <a:pt x="616987" y="338240"/>
                    <a:pt x="606331" y="331919"/>
                  </a:cubicBezTo>
                  <a:close/>
                </a:path>
              </a:pathLst>
            </a:custGeom>
            <a:solidFill>
              <a:schemeClr val="tx1"/>
            </a:solidFill>
            <a:ln w="2242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95A955B-99DF-4B63-9A08-9C3144CE7833}"/>
                </a:ext>
              </a:extLst>
            </p:cNvPr>
            <p:cNvSpPr/>
            <p:nvPr/>
          </p:nvSpPr>
          <p:spPr>
            <a:xfrm>
              <a:off x="9819851" y="4091093"/>
              <a:ext cx="728621" cy="375869"/>
            </a:xfrm>
            <a:custGeom>
              <a:avLst/>
              <a:gdLst>
                <a:gd name="connsiteX0" fmla="*/ 722152 w 728621"/>
                <a:gd name="connsiteY0" fmla="*/ 6752 h 375869"/>
                <a:gd name="connsiteX1" fmla="*/ 690419 w 728621"/>
                <a:gd name="connsiteY1" fmla="*/ 6395 h 375869"/>
                <a:gd name="connsiteX2" fmla="*/ 690399 w 728621"/>
                <a:gd name="connsiteY2" fmla="*/ 6415 h 375869"/>
                <a:gd name="connsiteX3" fmla="*/ 677474 w 728621"/>
                <a:gd name="connsiteY3" fmla="*/ 18712 h 375869"/>
                <a:gd name="connsiteX4" fmla="*/ 76240 w 728621"/>
                <a:gd name="connsiteY4" fmla="*/ 148325 h 375869"/>
                <a:gd name="connsiteX5" fmla="*/ 76240 w 728621"/>
                <a:gd name="connsiteY5" fmla="*/ 147921 h 375869"/>
                <a:gd name="connsiteX6" fmla="*/ 234845 w 728621"/>
                <a:gd name="connsiteY6" fmla="*/ 58678 h 375869"/>
                <a:gd name="connsiteX7" fmla="*/ 243395 w 728621"/>
                <a:gd name="connsiteY7" fmla="*/ 28115 h 375869"/>
                <a:gd name="connsiteX8" fmla="*/ 212832 w 728621"/>
                <a:gd name="connsiteY8" fmla="*/ 19565 h 375869"/>
                <a:gd name="connsiteX9" fmla="*/ 11456 w 728621"/>
                <a:gd name="connsiteY9" fmla="*/ 132886 h 375869"/>
                <a:gd name="connsiteX10" fmla="*/ 2879 w 728621"/>
                <a:gd name="connsiteY10" fmla="*/ 163441 h 375869"/>
                <a:gd name="connsiteX11" fmla="*/ 2883 w 728621"/>
                <a:gd name="connsiteY11" fmla="*/ 163449 h 375869"/>
                <a:gd name="connsiteX12" fmla="*/ 115981 w 728621"/>
                <a:gd name="connsiteY12" fmla="*/ 364421 h 375869"/>
                <a:gd name="connsiteX13" fmla="*/ 146555 w 728621"/>
                <a:gd name="connsiteY13" fmla="*/ 372982 h 375869"/>
                <a:gd name="connsiteX14" fmla="*/ 155116 w 728621"/>
                <a:gd name="connsiteY14" fmla="*/ 342408 h 375869"/>
                <a:gd name="connsiteX15" fmla="*/ 72088 w 728621"/>
                <a:gd name="connsiteY15" fmla="*/ 194708 h 375869"/>
                <a:gd name="connsiteX16" fmla="*/ 72335 w 728621"/>
                <a:gd name="connsiteY16" fmla="*/ 194394 h 375869"/>
                <a:gd name="connsiteX17" fmla="*/ 264893 w 728621"/>
                <a:gd name="connsiteY17" fmla="*/ 223768 h 375869"/>
                <a:gd name="connsiteX18" fmla="*/ 708082 w 728621"/>
                <a:gd name="connsiteY18" fmla="*/ 51677 h 375869"/>
                <a:gd name="connsiteX19" fmla="*/ 721950 w 728621"/>
                <a:gd name="connsiteY19" fmla="*/ 38482 h 375869"/>
                <a:gd name="connsiteX20" fmla="*/ 722152 w 728621"/>
                <a:gd name="connsiteY20" fmla="*/ 6752 h 37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8621" h="375869">
                  <a:moveTo>
                    <a:pt x="722152" y="6752"/>
                  </a:moveTo>
                  <a:cubicBezTo>
                    <a:pt x="713488" y="-2110"/>
                    <a:pt x="699281" y="-2269"/>
                    <a:pt x="690419" y="6395"/>
                  </a:cubicBezTo>
                  <a:cubicBezTo>
                    <a:pt x="690413" y="6402"/>
                    <a:pt x="690406" y="6409"/>
                    <a:pt x="690399" y="6415"/>
                  </a:cubicBezTo>
                  <a:cubicBezTo>
                    <a:pt x="686136" y="10567"/>
                    <a:pt x="681850" y="14673"/>
                    <a:pt x="677474" y="18712"/>
                  </a:cubicBezTo>
                  <a:cubicBezTo>
                    <a:pt x="515150" y="167273"/>
                    <a:pt x="285356" y="216812"/>
                    <a:pt x="76240" y="148325"/>
                  </a:cubicBezTo>
                  <a:cubicBezTo>
                    <a:pt x="75970" y="148325"/>
                    <a:pt x="75948" y="148056"/>
                    <a:pt x="76240" y="147921"/>
                  </a:cubicBezTo>
                  <a:lnTo>
                    <a:pt x="234845" y="58678"/>
                  </a:lnTo>
                  <a:cubicBezTo>
                    <a:pt x="245646" y="52599"/>
                    <a:pt x="249474" y="38915"/>
                    <a:pt x="243395" y="28115"/>
                  </a:cubicBezTo>
                  <a:cubicBezTo>
                    <a:pt x="237316" y="17314"/>
                    <a:pt x="223632" y="13486"/>
                    <a:pt x="212832" y="19565"/>
                  </a:cubicBezTo>
                  <a:lnTo>
                    <a:pt x="11456" y="132886"/>
                  </a:lnTo>
                  <a:cubicBezTo>
                    <a:pt x="651" y="138954"/>
                    <a:pt x="-3191" y="152634"/>
                    <a:pt x="2879" y="163441"/>
                  </a:cubicBezTo>
                  <a:cubicBezTo>
                    <a:pt x="2879" y="163443"/>
                    <a:pt x="2881" y="163447"/>
                    <a:pt x="2883" y="163449"/>
                  </a:cubicBezTo>
                  <a:lnTo>
                    <a:pt x="115981" y="364421"/>
                  </a:lnTo>
                  <a:cubicBezTo>
                    <a:pt x="122060" y="375228"/>
                    <a:pt x="135748" y="379061"/>
                    <a:pt x="146555" y="372982"/>
                  </a:cubicBezTo>
                  <a:cubicBezTo>
                    <a:pt x="157363" y="366903"/>
                    <a:pt x="161195" y="353215"/>
                    <a:pt x="155116" y="342408"/>
                  </a:cubicBezTo>
                  <a:lnTo>
                    <a:pt x="72088" y="194708"/>
                  </a:lnTo>
                  <a:cubicBezTo>
                    <a:pt x="71954" y="194439"/>
                    <a:pt x="72088" y="194304"/>
                    <a:pt x="72335" y="194394"/>
                  </a:cubicBezTo>
                  <a:cubicBezTo>
                    <a:pt x="134667" y="213863"/>
                    <a:pt x="199590" y="223766"/>
                    <a:pt x="264893" y="223768"/>
                  </a:cubicBezTo>
                  <a:cubicBezTo>
                    <a:pt x="428969" y="223970"/>
                    <a:pt x="587137" y="162552"/>
                    <a:pt x="708082" y="51677"/>
                  </a:cubicBezTo>
                  <a:cubicBezTo>
                    <a:pt x="712772" y="47368"/>
                    <a:pt x="717372" y="42947"/>
                    <a:pt x="721950" y="38482"/>
                  </a:cubicBezTo>
                  <a:cubicBezTo>
                    <a:pt x="730767" y="29775"/>
                    <a:pt x="730856" y="15571"/>
                    <a:pt x="722152" y="6752"/>
                  </a:cubicBezTo>
                  <a:close/>
                </a:path>
              </a:pathLst>
            </a:custGeom>
            <a:solidFill>
              <a:srgbClr val="46DCFF"/>
            </a:solidFill>
            <a:ln w="2242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AB00B4E-B87E-428A-9E72-8DAF86F643A2}"/>
                </a:ext>
              </a:extLst>
            </p:cNvPr>
            <p:cNvSpPr/>
            <p:nvPr/>
          </p:nvSpPr>
          <p:spPr>
            <a:xfrm>
              <a:off x="9435920" y="3137463"/>
              <a:ext cx="293396" cy="704522"/>
            </a:xfrm>
            <a:custGeom>
              <a:avLst/>
              <a:gdLst>
                <a:gd name="connsiteX0" fmla="*/ 286934 w 293396"/>
                <a:gd name="connsiteY0" fmla="*/ 9290 h 704522"/>
                <a:gd name="connsiteX1" fmla="*/ 271226 w 293396"/>
                <a:gd name="connsiteY1" fmla="*/ 2558 h 704522"/>
                <a:gd name="connsiteX2" fmla="*/ 40610 w 293396"/>
                <a:gd name="connsiteY2" fmla="*/ 0 h 704522"/>
                <a:gd name="connsiteX3" fmla="*/ 40364 w 293396"/>
                <a:gd name="connsiteY3" fmla="*/ 0 h 704522"/>
                <a:gd name="connsiteX4" fmla="*/ 17800 w 293396"/>
                <a:gd name="connsiteY4" fmla="*/ 22317 h 704522"/>
                <a:gd name="connsiteX5" fmla="*/ 40117 w 293396"/>
                <a:gd name="connsiteY5" fmla="*/ 44880 h 704522"/>
                <a:gd name="connsiteX6" fmla="*/ 209673 w 293396"/>
                <a:gd name="connsiteY6" fmla="*/ 46765 h 704522"/>
                <a:gd name="connsiteX7" fmla="*/ 209808 w 293396"/>
                <a:gd name="connsiteY7" fmla="*/ 47147 h 704522"/>
                <a:gd name="connsiteX8" fmla="*/ 15478 w 293396"/>
                <a:gd name="connsiteY8" fmla="*/ 669023 h 704522"/>
                <a:gd name="connsiteX9" fmla="*/ 19966 w 293396"/>
                <a:gd name="connsiteY9" fmla="*/ 687693 h 704522"/>
                <a:gd name="connsiteX10" fmla="*/ 41665 w 293396"/>
                <a:gd name="connsiteY10" fmla="*/ 704523 h 704522"/>
                <a:gd name="connsiteX11" fmla="*/ 47297 w 293396"/>
                <a:gd name="connsiteY11" fmla="*/ 703805 h 704522"/>
                <a:gd name="connsiteX12" fmla="*/ 63409 w 293396"/>
                <a:gd name="connsiteY12" fmla="*/ 676473 h 704522"/>
                <a:gd name="connsiteX13" fmla="*/ 59236 w 293396"/>
                <a:gd name="connsiteY13" fmla="*/ 659172 h 704522"/>
                <a:gd name="connsiteX14" fmla="*/ 247574 w 293396"/>
                <a:gd name="connsiteY14" fmla="*/ 73670 h 704522"/>
                <a:gd name="connsiteX15" fmla="*/ 247956 w 293396"/>
                <a:gd name="connsiteY15" fmla="*/ 73850 h 704522"/>
                <a:gd name="connsiteX16" fmla="*/ 245959 w 293396"/>
                <a:gd name="connsiteY16" fmla="*/ 255815 h 704522"/>
                <a:gd name="connsiteX17" fmla="*/ 268149 w 293396"/>
                <a:gd name="connsiteY17" fmla="*/ 278502 h 704522"/>
                <a:gd name="connsiteX18" fmla="*/ 268152 w 293396"/>
                <a:gd name="connsiteY18" fmla="*/ 278502 h 704522"/>
                <a:gd name="connsiteX19" fmla="*/ 268398 w 293396"/>
                <a:gd name="connsiteY19" fmla="*/ 278502 h 704522"/>
                <a:gd name="connsiteX20" fmla="*/ 290839 w 293396"/>
                <a:gd name="connsiteY20" fmla="*/ 256309 h 704522"/>
                <a:gd name="connsiteX21" fmla="*/ 293397 w 293396"/>
                <a:gd name="connsiteY21" fmla="*/ 25178 h 704522"/>
                <a:gd name="connsiteX22" fmla="*/ 286934 w 293396"/>
                <a:gd name="connsiteY22" fmla="*/ 9290 h 7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396" h="704522">
                  <a:moveTo>
                    <a:pt x="286934" y="9290"/>
                  </a:moveTo>
                  <a:cubicBezTo>
                    <a:pt x="282792" y="5063"/>
                    <a:pt x="277146" y="2644"/>
                    <a:pt x="271226" y="2558"/>
                  </a:cubicBezTo>
                  <a:lnTo>
                    <a:pt x="40610" y="0"/>
                  </a:lnTo>
                  <a:lnTo>
                    <a:pt x="40364" y="0"/>
                  </a:lnTo>
                  <a:cubicBezTo>
                    <a:pt x="27970" y="-67"/>
                    <a:pt x="17867" y="9923"/>
                    <a:pt x="17800" y="22317"/>
                  </a:cubicBezTo>
                  <a:cubicBezTo>
                    <a:pt x="17733" y="34710"/>
                    <a:pt x="27723" y="44813"/>
                    <a:pt x="40117" y="44880"/>
                  </a:cubicBezTo>
                  <a:lnTo>
                    <a:pt x="209673" y="46765"/>
                  </a:lnTo>
                  <a:cubicBezTo>
                    <a:pt x="209965" y="46765"/>
                    <a:pt x="210032" y="46945"/>
                    <a:pt x="209808" y="47147"/>
                  </a:cubicBezTo>
                  <a:cubicBezTo>
                    <a:pt x="39203" y="205226"/>
                    <a:pt x="-34763" y="441931"/>
                    <a:pt x="15478" y="669023"/>
                  </a:cubicBezTo>
                  <a:cubicBezTo>
                    <a:pt x="16869" y="675261"/>
                    <a:pt x="18366" y="681484"/>
                    <a:pt x="19966" y="687693"/>
                  </a:cubicBezTo>
                  <a:cubicBezTo>
                    <a:pt x="22522" y="697591"/>
                    <a:pt x="31444" y="704509"/>
                    <a:pt x="41665" y="704523"/>
                  </a:cubicBezTo>
                  <a:cubicBezTo>
                    <a:pt x="43566" y="704525"/>
                    <a:pt x="45460" y="704285"/>
                    <a:pt x="47297" y="703805"/>
                  </a:cubicBezTo>
                  <a:cubicBezTo>
                    <a:pt x="59292" y="700703"/>
                    <a:pt x="66504" y="688469"/>
                    <a:pt x="63409" y="676473"/>
                  </a:cubicBezTo>
                  <a:cubicBezTo>
                    <a:pt x="61913" y="670728"/>
                    <a:pt x="60521" y="664961"/>
                    <a:pt x="59236" y="659172"/>
                  </a:cubicBezTo>
                  <a:cubicBezTo>
                    <a:pt x="11723" y="444317"/>
                    <a:pt x="83709" y="220533"/>
                    <a:pt x="247574" y="73670"/>
                  </a:cubicBezTo>
                  <a:cubicBezTo>
                    <a:pt x="247799" y="73491"/>
                    <a:pt x="247978" y="73670"/>
                    <a:pt x="247956" y="73850"/>
                  </a:cubicBezTo>
                  <a:lnTo>
                    <a:pt x="245959" y="255815"/>
                  </a:lnTo>
                  <a:cubicBezTo>
                    <a:pt x="245822" y="268208"/>
                    <a:pt x="255756" y="278365"/>
                    <a:pt x="268149" y="278502"/>
                  </a:cubicBezTo>
                  <a:cubicBezTo>
                    <a:pt x="268149" y="278502"/>
                    <a:pt x="268152" y="278502"/>
                    <a:pt x="268152" y="278502"/>
                  </a:cubicBezTo>
                  <a:lnTo>
                    <a:pt x="268398" y="278502"/>
                  </a:lnTo>
                  <a:cubicBezTo>
                    <a:pt x="280696" y="278502"/>
                    <a:pt x="290704" y="268606"/>
                    <a:pt x="290839" y="256309"/>
                  </a:cubicBezTo>
                  <a:lnTo>
                    <a:pt x="293397" y="25178"/>
                  </a:lnTo>
                  <a:cubicBezTo>
                    <a:pt x="293430" y="19236"/>
                    <a:pt x="291108" y="13523"/>
                    <a:pt x="286934" y="9290"/>
                  </a:cubicBezTo>
                  <a:close/>
                </a:path>
              </a:pathLst>
            </a:custGeom>
            <a:solidFill>
              <a:schemeClr val="tx1"/>
            </a:solidFill>
            <a:ln w="22423" cap="flat">
              <a:noFill/>
              <a:prstDash val="solid"/>
              <a:miter/>
            </a:ln>
          </p:spPr>
          <p:txBody>
            <a:bodyPr rtlCol="0" anchor="ctr"/>
            <a:lstStyle/>
            <a:p>
              <a:endParaRPr lang="en-US"/>
            </a:p>
          </p:txBody>
        </p:sp>
      </p:grpSp>
      <p:sp>
        <p:nvSpPr>
          <p:cNvPr id="73" name="Footer Placeholder 5">
            <a:extLst>
              <a:ext uri="{FF2B5EF4-FFF2-40B4-BE49-F238E27FC236}">
                <a16:creationId xmlns:a16="http://schemas.microsoft.com/office/drawing/2014/main" id="{8746357D-DAEB-493F-9A77-95010255F57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69146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EF30F-54C2-45DD-8D4B-C143E331B6A5}"/>
              </a:ext>
            </a:extLst>
          </p:cNvPr>
          <p:cNvSpPr>
            <a:spLocks noGrp="1"/>
          </p:cNvSpPr>
          <p:nvPr>
            <p:ph idx="1"/>
          </p:nvPr>
        </p:nvSpPr>
        <p:spPr/>
        <p:txBody>
          <a:bodyPr/>
          <a:lstStyle/>
          <a:p>
            <a:pPr algn="just" rtl="0" fontAlgn="base"/>
            <a:r>
              <a:rPr lang="de-DE" sz="1600" b="1" i="0" u="none" strike="noStrike" dirty="0">
                <a:solidFill>
                  <a:srgbClr val="000000"/>
                </a:solidFill>
                <a:effectLst/>
              </a:rPr>
              <a:t>„Überwachtes Lernen“</a:t>
            </a:r>
            <a:r>
              <a:rPr lang="de-DE" sz="1600" b="0" i="0" u="none" strike="noStrike" dirty="0">
                <a:solidFill>
                  <a:srgbClr val="000000"/>
                </a:solidFill>
                <a:effectLst/>
              </a:rPr>
              <a:t>: In den historischen Daten ist das Ergebnis (</a:t>
            </a:r>
            <a:r>
              <a:rPr lang="de-DE" sz="1600" b="1" i="0" u="none" strike="noStrike" dirty="0">
                <a:solidFill>
                  <a:srgbClr val="000000"/>
                </a:solidFill>
                <a:effectLst/>
              </a:rPr>
              <a:t>Label</a:t>
            </a:r>
            <a:r>
              <a:rPr lang="de-DE" sz="1600" b="0" i="0" u="none" strike="noStrike" dirty="0">
                <a:solidFill>
                  <a:srgbClr val="000000"/>
                </a:solidFill>
                <a:effectLst/>
              </a:rPr>
              <a:t>), das in </a:t>
            </a:r>
            <a:r>
              <a:rPr lang="de-DE" sz="1600" dirty="0">
                <a:solidFill>
                  <a:srgbClr val="000000"/>
                </a:solidFill>
              </a:rPr>
              <a:t>d</a:t>
            </a:r>
            <a:r>
              <a:rPr lang="de-DE" sz="1600" b="0" i="0" u="none" strike="noStrike" dirty="0">
                <a:solidFill>
                  <a:srgbClr val="000000"/>
                </a:solidFill>
                <a:effectLst/>
              </a:rPr>
              <a:t>er Zukunft vorhergesagt werden soll, bekannt. </a:t>
            </a:r>
            <a:r>
              <a:rPr lang="en-US" sz="1600" b="0" i="0" dirty="0">
                <a:solidFill>
                  <a:srgbClr val="000000"/>
                </a:solidFill>
                <a:effectLst/>
              </a:rPr>
              <a:t>​</a:t>
            </a:r>
          </a:p>
          <a:p>
            <a:pPr lvl="2" algn="just" fontAlgn="base"/>
            <a:r>
              <a:rPr lang="de-DE" sz="1600" b="0" i="0" u="none" strike="noStrike" dirty="0">
                <a:solidFill>
                  <a:srgbClr val="000000"/>
                </a:solidFill>
                <a:effectLst/>
              </a:rPr>
              <a:t>Die historischen Daten nutzt der </a:t>
            </a:r>
            <a:r>
              <a:rPr lang="de-DE" sz="1600" b="0" i="0" u="none" strike="noStrike" dirty="0" err="1">
                <a:solidFill>
                  <a:srgbClr val="000000"/>
                </a:solidFill>
                <a:effectLst/>
              </a:rPr>
              <a:t>Machine</a:t>
            </a:r>
            <a:r>
              <a:rPr lang="de-DE" sz="1600" b="0" i="0" u="none" strike="noStrike" dirty="0">
                <a:solidFill>
                  <a:srgbClr val="000000"/>
                </a:solidFill>
                <a:effectLst/>
              </a:rPr>
              <a:t>-Learning-Algorithmus, um das Ergebnis in der Zukunft bestmöglich vorherzusagen.</a:t>
            </a:r>
            <a:r>
              <a:rPr lang="en-US" sz="1600" b="0" i="0" dirty="0">
                <a:solidFill>
                  <a:srgbClr val="000000"/>
                </a:solidFill>
                <a:effectLst/>
              </a:rPr>
              <a:t>​</a:t>
            </a:r>
          </a:p>
          <a:p>
            <a:pPr lvl="2" algn="just" fontAlgn="base"/>
            <a:r>
              <a:rPr lang="de-DE" sz="1600" b="0" i="0" u="none" strike="noStrike" dirty="0">
                <a:solidFill>
                  <a:srgbClr val="000000"/>
                </a:solidFill>
                <a:effectLst/>
              </a:rPr>
              <a:t>Das Modell wird zielgerichtet </a:t>
            </a:r>
            <a:r>
              <a:rPr lang="de-DE" sz="1600" b="1" i="0" u="none" strike="noStrike" dirty="0">
                <a:solidFill>
                  <a:srgbClr val="000000"/>
                </a:solidFill>
                <a:effectLst/>
              </a:rPr>
              <a:t>trainiert,</a:t>
            </a:r>
            <a:r>
              <a:rPr lang="de-DE" sz="1600" b="0" i="0" u="none" strike="noStrike" dirty="0">
                <a:solidFill>
                  <a:srgbClr val="000000"/>
                </a:solidFill>
                <a:effectLst/>
              </a:rPr>
              <a:t> d.h. das Muster, das den Zusammenhang zwischen Eingangsdaten und Ergebnis darstellt, wird erlernt.</a:t>
            </a:r>
            <a:r>
              <a:rPr lang="en-US" sz="1600" b="0" i="0" dirty="0">
                <a:solidFill>
                  <a:srgbClr val="000000"/>
                </a:solidFill>
                <a:effectLst/>
              </a:rPr>
              <a:t>​</a:t>
            </a:r>
          </a:p>
          <a:p>
            <a:pPr lvl="1" algn="just" fontAlgn="base"/>
            <a:endParaRPr lang="de-DE" sz="1600" b="0" i="0" dirty="0">
              <a:solidFill>
                <a:srgbClr val="000000"/>
              </a:solidFill>
              <a:effectLst/>
            </a:endParaRPr>
          </a:p>
          <a:p>
            <a:pPr algn="just" rtl="0" fontAlgn="base"/>
            <a:r>
              <a:rPr lang="de-DE" sz="1600" b="0" i="0" u="none" strike="noStrike" dirty="0" err="1">
                <a:solidFill>
                  <a:srgbClr val="000000"/>
                </a:solidFill>
                <a:effectLst/>
              </a:rPr>
              <a:t>Prediktive</a:t>
            </a:r>
            <a:r>
              <a:rPr lang="de-DE" sz="1600" b="0" i="0" u="none" strike="noStrike" dirty="0">
                <a:solidFill>
                  <a:srgbClr val="000000"/>
                </a:solidFill>
                <a:effectLst/>
              </a:rPr>
              <a:t> Fragestellungen (</a:t>
            </a:r>
            <a:r>
              <a:rPr lang="de-DE" sz="1600" b="1" i="0" u="none" strike="noStrike" dirty="0" err="1">
                <a:solidFill>
                  <a:srgbClr val="000000"/>
                </a:solidFill>
                <a:effectLst/>
              </a:rPr>
              <a:t>Predictive</a:t>
            </a:r>
            <a:r>
              <a:rPr lang="de-DE" sz="1600" b="1" i="0" u="none" strike="noStrike" dirty="0">
                <a:solidFill>
                  <a:srgbClr val="000000"/>
                </a:solidFill>
                <a:effectLst/>
              </a:rPr>
              <a:t> Analytics</a:t>
            </a:r>
            <a:r>
              <a:rPr lang="de-DE" sz="1600" b="0" i="0" u="none" strike="noStrike" dirty="0">
                <a:solidFill>
                  <a:srgbClr val="000000"/>
                </a:solidFill>
                <a:effectLst/>
              </a:rPr>
              <a:t>): </a:t>
            </a:r>
            <a:r>
              <a:rPr lang="en-US" sz="1600" b="0" i="0" dirty="0">
                <a:solidFill>
                  <a:srgbClr val="000000"/>
                </a:solidFill>
                <a:effectLst/>
              </a:rPr>
              <a:t>​</a:t>
            </a:r>
          </a:p>
          <a:p>
            <a:pPr lvl="2" algn="just" fontAlgn="base"/>
            <a:r>
              <a:rPr lang="de-DE" sz="1600" b="1" i="0" u="none" strike="noStrike" dirty="0">
                <a:solidFill>
                  <a:srgbClr val="000000"/>
                </a:solidFill>
                <a:effectLst/>
              </a:rPr>
              <a:t>Klassifikation</a:t>
            </a:r>
            <a:r>
              <a:rPr lang="de-DE" sz="1600" b="0" i="0" u="none" strike="noStrike" dirty="0">
                <a:solidFill>
                  <a:srgbClr val="000000"/>
                </a:solidFill>
                <a:effectLst/>
              </a:rPr>
              <a:t>: Das vorherzusagende Merkmal ist </a:t>
            </a:r>
            <a:r>
              <a:rPr lang="de-DE" sz="1600" b="1" i="0" u="none" strike="noStrike" dirty="0">
                <a:solidFill>
                  <a:srgbClr val="000000"/>
                </a:solidFill>
                <a:effectLst/>
              </a:rPr>
              <a:t>kategorisch</a:t>
            </a:r>
            <a:r>
              <a:rPr lang="en-US" sz="1600" b="0" i="0" dirty="0">
                <a:solidFill>
                  <a:srgbClr val="000000"/>
                </a:solidFill>
                <a:effectLst/>
              </a:rPr>
              <a:t>​</a:t>
            </a:r>
          </a:p>
          <a:p>
            <a:pPr lvl="2" algn="just" fontAlgn="base"/>
            <a:r>
              <a:rPr lang="de-DE" sz="1600" b="1" i="0" u="none" strike="noStrike" dirty="0">
                <a:solidFill>
                  <a:srgbClr val="000000"/>
                </a:solidFill>
                <a:effectLst/>
              </a:rPr>
              <a:t>Regression</a:t>
            </a:r>
            <a:r>
              <a:rPr lang="de-DE" sz="1600" b="0" i="0" u="none" strike="noStrike" dirty="0">
                <a:solidFill>
                  <a:srgbClr val="000000"/>
                </a:solidFill>
                <a:effectLst/>
              </a:rPr>
              <a:t>: Das vorherzusagende Merkmal ist </a:t>
            </a:r>
            <a:r>
              <a:rPr lang="de-DE" sz="1600" b="1" i="0" u="none" strike="noStrike" dirty="0">
                <a:solidFill>
                  <a:srgbClr val="000000"/>
                </a:solidFill>
                <a:effectLst/>
              </a:rPr>
              <a:t>numerisch</a:t>
            </a:r>
            <a:r>
              <a:rPr lang="de-DE" sz="1600" b="0" i="0" u="none" strike="noStrike" dirty="0">
                <a:solidFill>
                  <a:srgbClr val="000000"/>
                </a:solidFill>
                <a:effectLst/>
              </a:rPr>
              <a:t> mit nicht klar abgrenzbaren Werten</a:t>
            </a:r>
            <a:r>
              <a:rPr lang="en-US" sz="1600" b="0" i="0" dirty="0">
                <a:solidFill>
                  <a:srgbClr val="000000"/>
                </a:solidFill>
                <a:effectLst/>
              </a:rPr>
              <a:t>​</a:t>
            </a:r>
          </a:p>
          <a:p>
            <a:pPr algn="just" rtl="0" fontAlgn="base"/>
            <a:r>
              <a:rPr lang="de-DE" sz="1600" b="0" i="0" dirty="0">
                <a:solidFill>
                  <a:srgbClr val="000000"/>
                </a:solidFill>
                <a:effectLst/>
              </a:rPr>
              <a:t>​</a:t>
            </a:r>
          </a:p>
          <a:p>
            <a:pPr algn="just" rtl="0" fontAlgn="base"/>
            <a:r>
              <a:rPr lang="de-DE" sz="1600" b="0" i="0" u="none" strike="noStrike" dirty="0">
                <a:solidFill>
                  <a:srgbClr val="000000"/>
                </a:solidFill>
                <a:effectLst/>
              </a:rPr>
              <a:t>Die </a:t>
            </a:r>
            <a:r>
              <a:rPr lang="de-DE" sz="1600" b="1" i="0" u="none" strike="noStrike" dirty="0">
                <a:solidFill>
                  <a:srgbClr val="000000"/>
                </a:solidFill>
                <a:effectLst/>
              </a:rPr>
              <a:t>Güte</a:t>
            </a:r>
            <a:r>
              <a:rPr lang="de-DE" sz="1600" b="0" i="0" u="none" strike="noStrike" dirty="0">
                <a:solidFill>
                  <a:srgbClr val="000000"/>
                </a:solidFill>
                <a:effectLst/>
              </a:rPr>
              <a:t> des Modells ist durch die </a:t>
            </a:r>
            <a:r>
              <a:rPr lang="de-DE" sz="1600" b="1" i="0" u="none" strike="noStrike" dirty="0">
                <a:solidFill>
                  <a:srgbClr val="000000"/>
                </a:solidFill>
                <a:effectLst/>
              </a:rPr>
              <a:t>Abweichung</a:t>
            </a:r>
            <a:r>
              <a:rPr lang="de-DE" sz="1600" b="0" i="0" u="none" strike="noStrike" dirty="0">
                <a:solidFill>
                  <a:srgbClr val="000000"/>
                </a:solidFill>
                <a:effectLst/>
              </a:rPr>
              <a:t> zwischen Prognosewert und Label direkt messbar.</a:t>
            </a:r>
            <a:r>
              <a:rPr lang="en-US" sz="1600" b="0" i="0" dirty="0">
                <a:solidFill>
                  <a:srgbClr val="000000"/>
                </a:solidFill>
                <a:effectLst/>
              </a:rPr>
              <a:t>​</a:t>
            </a:r>
          </a:p>
          <a:p>
            <a:endParaRPr lang="en-US" sz="1600" dirty="0"/>
          </a:p>
        </p:txBody>
      </p:sp>
      <p:sp>
        <p:nvSpPr>
          <p:cNvPr id="3" name="Text Placeholder 2">
            <a:extLst>
              <a:ext uri="{FF2B5EF4-FFF2-40B4-BE49-F238E27FC236}">
                <a16:creationId xmlns:a16="http://schemas.microsoft.com/office/drawing/2014/main" id="{5373B63B-11DF-41D5-8D1E-12E1C718AF6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4C81CCD3-2D32-4DF9-844B-D53E78F89938}"/>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03816315-0DDA-4F37-A650-5E24CDA36BE3}"/>
              </a:ext>
            </a:extLst>
          </p:cNvPr>
          <p:cNvSpPr>
            <a:spLocks noGrp="1"/>
          </p:cNvSpPr>
          <p:nvPr>
            <p:ph type="title"/>
          </p:nvPr>
        </p:nvSpPr>
        <p:spPr/>
        <p:txBody>
          <a:bodyPr/>
          <a:lstStyle/>
          <a:p>
            <a:r>
              <a:rPr lang="de-DE" dirty="0" err="1"/>
              <a:t>Supervised</a:t>
            </a:r>
            <a:r>
              <a:rPr lang="de-DE" dirty="0"/>
              <a:t> Learning</a:t>
            </a:r>
            <a:endParaRPr lang="en-US" dirty="0"/>
          </a:p>
        </p:txBody>
      </p:sp>
      <p:sp>
        <p:nvSpPr>
          <p:cNvPr id="6" name="Text Placeholder 5">
            <a:extLst>
              <a:ext uri="{FF2B5EF4-FFF2-40B4-BE49-F238E27FC236}">
                <a16:creationId xmlns:a16="http://schemas.microsoft.com/office/drawing/2014/main" id="{BA9A3D08-1FDE-4C45-B1E7-6F68623CD0E7}"/>
              </a:ext>
            </a:extLst>
          </p:cNvPr>
          <p:cNvSpPr>
            <a:spLocks noGrp="1"/>
          </p:cNvSpPr>
          <p:nvPr>
            <p:ph type="body" sz="quarter" idx="14"/>
          </p:nvPr>
        </p:nvSpPr>
        <p:spPr/>
        <p:txBody>
          <a:bodyPr/>
          <a:lstStyle/>
          <a:p>
            <a:endParaRPr lang="en-US"/>
          </a:p>
        </p:txBody>
      </p:sp>
      <p:sp>
        <p:nvSpPr>
          <p:cNvPr id="7" name="Footer Placeholder 6">
            <a:extLst>
              <a:ext uri="{FF2B5EF4-FFF2-40B4-BE49-F238E27FC236}">
                <a16:creationId xmlns:a16="http://schemas.microsoft.com/office/drawing/2014/main" id="{7085617B-86DB-4353-8BD3-99F8C67F29EF}"/>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20" name="Group 64">
            <a:extLst>
              <a:ext uri="{FF2B5EF4-FFF2-40B4-BE49-F238E27FC236}">
                <a16:creationId xmlns:a16="http://schemas.microsoft.com/office/drawing/2014/main" id="{112125C1-555A-89FA-000B-8D6ABF26C1C6}"/>
              </a:ext>
            </a:extLst>
          </p:cNvPr>
          <p:cNvGrpSpPr/>
          <p:nvPr/>
        </p:nvGrpSpPr>
        <p:grpSpPr>
          <a:xfrm>
            <a:off x="10565920" y="251867"/>
            <a:ext cx="1259234" cy="1423373"/>
            <a:chOff x="5355369" y="2638689"/>
            <a:chExt cx="1753711" cy="2178667"/>
          </a:xfrm>
        </p:grpSpPr>
        <p:grpSp>
          <p:nvGrpSpPr>
            <p:cNvPr id="21" name="Picture Placeholder 5" descr="Upward trend outline">
              <a:extLst>
                <a:ext uri="{FF2B5EF4-FFF2-40B4-BE49-F238E27FC236}">
                  <a16:creationId xmlns:a16="http://schemas.microsoft.com/office/drawing/2014/main" id="{316FC8A6-BE93-1B6D-77F8-E31B1C26ACAC}"/>
                </a:ext>
              </a:extLst>
            </p:cNvPr>
            <p:cNvGrpSpPr/>
            <p:nvPr/>
          </p:nvGrpSpPr>
          <p:grpSpPr>
            <a:xfrm>
              <a:off x="5355369" y="2801143"/>
              <a:ext cx="1525244" cy="2016213"/>
              <a:chOff x="5355369" y="2801143"/>
              <a:chExt cx="1525244" cy="2016213"/>
            </a:xfrm>
            <a:solidFill>
              <a:srgbClr val="000000"/>
            </a:solidFill>
          </p:grpSpPr>
          <p:sp>
            <p:nvSpPr>
              <p:cNvPr id="24" name="Freeform: Shape 68">
                <a:extLst>
                  <a:ext uri="{FF2B5EF4-FFF2-40B4-BE49-F238E27FC236}">
                    <a16:creationId xmlns:a16="http://schemas.microsoft.com/office/drawing/2014/main" id="{2A71711D-2D3E-A2D0-6D40-694618C8BDF3}"/>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25" name="Freeform: Shape 69">
                <a:extLst>
                  <a:ext uri="{FF2B5EF4-FFF2-40B4-BE49-F238E27FC236}">
                    <a16:creationId xmlns:a16="http://schemas.microsoft.com/office/drawing/2014/main" id="{49BEFBFF-174E-7A16-247A-113274404514}"/>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22" name="Rectangle 66">
              <a:extLst>
                <a:ext uri="{FF2B5EF4-FFF2-40B4-BE49-F238E27FC236}">
                  <a16:creationId xmlns:a16="http://schemas.microsoft.com/office/drawing/2014/main" id="{5271DD4D-83B0-ACFB-0281-4C4BA0FE153D}"/>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23" name="Freeform: Shape 67">
              <a:extLst>
                <a:ext uri="{FF2B5EF4-FFF2-40B4-BE49-F238E27FC236}">
                  <a16:creationId xmlns:a16="http://schemas.microsoft.com/office/drawing/2014/main" id="{A217B7DD-E4A6-93F9-99C4-B1D13427472C}"/>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Tree>
    <p:extLst>
      <p:ext uri="{BB962C8B-B14F-4D97-AF65-F5344CB8AC3E}">
        <p14:creationId xmlns:p14="http://schemas.microsoft.com/office/powerpoint/2010/main" val="1789924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1">
            <a:extLst>
              <a:ext uri="{FF2B5EF4-FFF2-40B4-BE49-F238E27FC236}">
                <a16:creationId xmlns:a16="http://schemas.microsoft.com/office/drawing/2014/main" id="{F437282A-4139-4466-8F52-4D537E1F9E4E}"/>
              </a:ext>
            </a:extLst>
          </p:cNvPr>
          <p:cNvSpPr>
            <a:spLocks noGrp="1"/>
          </p:cNvSpPr>
          <p:nvPr>
            <p:ph idx="1"/>
          </p:nvPr>
        </p:nvSpPr>
        <p:spPr>
          <a:xfrm>
            <a:off x="481013" y="1763713"/>
            <a:ext cx="11229975" cy="4437062"/>
          </a:xfrm>
        </p:spPr>
        <p:txBody>
          <a:bodyPr/>
          <a:lstStyle/>
          <a:p>
            <a:pPr marL="457200" indent="-457200">
              <a:buFont typeface="+mj-lt"/>
              <a:buAutoNum type="arabicPeriod"/>
            </a:pPr>
            <a:r>
              <a:rPr lang="de-DE" sz="1600" b="1" dirty="0"/>
              <a:t>Klassifikation und Wahrscheinlichkeitsabschätzung der Klassenzugehörigkeit</a:t>
            </a:r>
          </a:p>
          <a:p>
            <a:pPr marL="285750" indent="-285750">
              <a:buFont typeface="Arial" panose="020B0604020202020204" pitchFamily="34" charset="0"/>
              <a:buChar char="•"/>
            </a:pPr>
            <a:r>
              <a:rPr lang="de-DE" sz="1600" b="0" dirty="0"/>
              <a:t>Unterteilung der Daten in Klassen z.B.: männlich/weiblich, Spam/kein Spam</a:t>
            </a:r>
          </a:p>
          <a:p>
            <a:pPr marL="285750" indent="-285750">
              <a:buFont typeface="Arial" panose="020B0604020202020204" pitchFamily="34" charset="0"/>
              <a:buChar char="•"/>
            </a:pPr>
            <a:r>
              <a:rPr lang="de-DE" sz="1600" b="0" dirty="0"/>
              <a:t>Ziel ist es, jeden Datenpunkt einer Klasse zuzuordnen</a:t>
            </a:r>
          </a:p>
          <a:p>
            <a:pPr marL="285750" indent="-285750">
              <a:buFont typeface="Arial" panose="020B0604020202020204" pitchFamily="34" charset="0"/>
              <a:buChar char="•"/>
            </a:pPr>
            <a:r>
              <a:rPr lang="de-DE" sz="1600" b="0" dirty="0"/>
              <a:t>Zugehörigkeit zu mehreren Klassen meist ausgeschlossen</a:t>
            </a:r>
          </a:p>
          <a:p>
            <a:pPr marL="285750" indent="-285750">
              <a:buFont typeface="Arial" panose="020B0604020202020204" pitchFamily="34" charset="0"/>
              <a:buChar char="•"/>
            </a:pPr>
            <a:r>
              <a:rPr lang="de-DE" sz="1600" b="0" dirty="0"/>
              <a:t>Fragestellung: Welche Kunden haben hohes Abwanderungspotenzial?</a:t>
            </a:r>
          </a:p>
          <a:p>
            <a:endParaRPr lang="de-DE" sz="1600" b="0" dirty="0"/>
          </a:p>
          <a:p>
            <a:pPr marL="457200" indent="-457200">
              <a:spcBef>
                <a:spcPts val="600"/>
              </a:spcBef>
              <a:buFont typeface="+mj-lt"/>
              <a:buAutoNum type="arabicPeriod" startAt="2"/>
            </a:pPr>
            <a:r>
              <a:rPr lang="de-DE" sz="1600" b="1" dirty="0"/>
              <a:t>Regression</a:t>
            </a:r>
          </a:p>
          <a:p>
            <a:pPr marL="457200" indent="-457200">
              <a:buFont typeface="Arial" panose="020B0604020202020204" pitchFamily="34" charset="0"/>
              <a:buChar char="•"/>
            </a:pPr>
            <a:r>
              <a:rPr lang="de-DE" sz="1600" b="0" dirty="0"/>
              <a:t>Vorhersagen eines numerischen Wertes z.B.: Aktienkurs, Umsatz</a:t>
            </a:r>
          </a:p>
          <a:p>
            <a:pPr marL="457200" indent="-457200">
              <a:buFont typeface="Arial" panose="020B0604020202020204" pitchFamily="34" charset="0"/>
              <a:buChar char="•"/>
            </a:pPr>
            <a:r>
              <a:rPr lang="de-DE" sz="1600" b="0" dirty="0"/>
              <a:t>Fragestellung: Wieviel Umsatz werden wir im nächsten Jahr voraussichtlich machen?</a:t>
            </a:r>
          </a:p>
          <a:p>
            <a:endParaRPr lang="de-DE" sz="1600" b="0" dirty="0"/>
          </a:p>
        </p:txBody>
      </p:sp>
      <p:sp>
        <p:nvSpPr>
          <p:cNvPr id="3" name="Textplatzhalter 2">
            <a:extLst>
              <a:ext uri="{FF2B5EF4-FFF2-40B4-BE49-F238E27FC236}">
                <a16:creationId xmlns:a16="http://schemas.microsoft.com/office/drawing/2014/main" id="{EB38087E-8D3F-4796-98BD-897DB5CA00B5}"/>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A9DF2024-131F-4196-88CC-DD658F058646}"/>
              </a:ext>
            </a:extLst>
          </p:cNvPr>
          <p:cNvSpPr>
            <a:spLocks noGrp="1"/>
          </p:cNvSpPr>
          <p:nvPr>
            <p:ph type="body" sz="quarter" idx="15"/>
          </p:nvPr>
        </p:nvSpPr>
        <p:spPr/>
        <p:txBody>
          <a:bodyPr/>
          <a:lstStyle/>
          <a:p>
            <a:r>
              <a:rPr lang="de-DE" dirty="0"/>
              <a:t>Provost, Foster, Tom Fawcett, Data Science für Unternehmen, 2017, S. 46-49</a:t>
            </a:r>
          </a:p>
          <a:p>
            <a:endParaRPr lang="en-GB" dirty="0"/>
          </a:p>
        </p:txBody>
      </p:sp>
      <p:sp>
        <p:nvSpPr>
          <p:cNvPr id="5" name="Titel 4">
            <a:extLst>
              <a:ext uri="{FF2B5EF4-FFF2-40B4-BE49-F238E27FC236}">
                <a16:creationId xmlns:a16="http://schemas.microsoft.com/office/drawing/2014/main" id="{49BF55D8-4FF5-438B-AD02-3E2A38BFF0B8}"/>
              </a:ext>
            </a:extLst>
          </p:cNvPr>
          <p:cNvSpPr>
            <a:spLocks noGrp="1"/>
          </p:cNvSpPr>
          <p:nvPr>
            <p:ph type="title"/>
          </p:nvPr>
        </p:nvSpPr>
        <p:spPr/>
        <p:txBody>
          <a:bodyPr/>
          <a:lstStyle/>
          <a:p>
            <a:r>
              <a:rPr lang="de-DE" dirty="0"/>
              <a:t>Typen des </a:t>
            </a:r>
            <a:r>
              <a:rPr lang="de-DE" dirty="0" err="1"/>
              <a:t>Supervised</a:t>
            </a:r>
            <a:r>
              <a:rPr lang="de-DE" dirty="0"/>
              <a:t> </a:t>
            </a:r>
            <a:r>
              <a:rPr lang="de-DE" dirty="0" err="1"/>
              <a:t>Learnings</a:t>
            </a:r>
            <a:endParaRPr lang="en-GB" dirty="0"/>
          </a:p>
        </p:txBody>
      </p:sp>
      <p:sp>
        <p:nvSpPr>
          <p:cNvPr id="6" name="Textplatzhalter 5">
            <a:extLst>
              <a:ext uri="{FF2B5EF4-FFF2-40B4-BE49-F238E27FC236}">
                <a16:creationId xmlns:a16="http://schemas.microsoft.com/office/drawing/2014/main" id="{31AB993B-A1CF-4F70-8F9B-3640632FC89E}"/>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0B93D03E-418F-4E6B-82F0-54F5E5A90F39}"/>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111" name="Gruppieren 110">
            <a:extLst>
              <a:ext uri="{FF2B5EF4-FFF2-40B4-BE49-F238E27FC236}">
                <a16:creationId xmlns:a16="http://schemas.microsoft.com/office/drawing/2014/main" id="{2FEC355D-1746-7A53-11E2-09F763EECF2B}"/>
              </a:ext>
            </a:extLst>
          </p:cNvPr>
          <p:cNvGrpSpPr/>
          <p:nvPr/>
        </p:nvGrpSpPr>
        <p:grpSpPr>
          <a:xfrm>
            <a:off x="9429869" y="1854551"/>
            <a:ext cx="1781403" cy="1668639"/>
            <a:chOff x="9430650" y="1731574"/>
            <a:chExt cx="1781403" cy="1668639"/>
          </a:xfrm>
        </p:grpSpPr>
        <p:grpSp>
          <p:nvGrpSpPr>
            <p:cNvPr id="12" name="Gruppieren 11">
              <a:extLst>
                <a:ext uri="{FF2B5EF4-FFF2-40B4-BE49-F238E27FC236}">
                  <a16:creationId xmlns:a16="http://schemas.microsoft.com/office/drawing/2014/main" id="{967231C2-AF46-1BA8-C263-BFB3B42C8C6F}"/>
                </a:ext>
              </a:extLst>
            </p:cNvPr>
            <p:cNvGrpSpPr/>
            <p:nvPr/>
          </p:nvGrpSpPr>
          <p:grpSpPr>
            <a:xfrm>
              <a:off x="9430650" y="1744213"/>
              <a:ext cx="1656000" cy="1656000"/>
              <a:chOff x="8802000" y="1944000"/>
              <a:chExt cx="1656000" cy="1656000"/>
            </a:xfrm>
          </p:grpSpPr>
          <p:cxnSp>
            <p:nvCxnSpPr>
              <p:cNvPr id="10" name="Gerader Verbinder 9">
                <a:extLst>
                  <a:ext uri="{FF2B5EF4-FFF2-40B4-BE49-F238E27FC236}">
                    <a16:creationId xmlns:a16="http://schemas.microsoft.com/office/drawing/2014/main" id="{ED273709-167D-CE2F-50B8-C89360C3B881}"/>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712365-2B5E-0891-E976-18E63FDA6D7B}"/>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56" name="Gruppieren 55">
              <a:extLst>
                <a:ext uri="{FF2B5EF4-FFF2-40B4-BE49-F238E27FC236}">
                  <a16:creationId xmlns:a16="http://schemas.microsoft.com/office/drawing/2014/main" id="{5232F35C-43C0-DA06-DFCD-E21C7DFA2FD9}"/>
                </a:ext>
              </a:extLst>
            </p:cNvPr>
            <p:cNvGrpSpPr/>
            <p:nvPr/>
          </p:nvGrpSpPr>
          <p:grpSpPr>
            <a:xfrm>
              <a:off x="9606841" y="1731574"/>
              <a:ext cx="1266068" cy="1348872"/>
              <a:chOff x="9606841" y="1952625"/>
              <a:chExt cx="1266068" cy="1348872"/>
            </a:xfrm>
          </p:grpSpPr>
          <p:sp>
            <p:nvSpPr>
              <p:cNvPr id="13" name="Ellipse 12">
                <a:extLst>
                  <a:ext uri="{FF2B5EF4-FFF2-40B4-BE49-F238E27FC236}">
                    <a16:creationId xmlns:a16="http://schemas.microsoft.com/office/drawing/2014/main" id="{F4E7638D-9CA7-4A59-8833-0BD0EFFE3C3B}"/>
                  </a:ext>
                </a:extLst>
              </p:cNvPr>
              <p:cNvSpPr/>
              <p:nvPr/>
            </p:nvSpPr>
            <p:spPr>
              <a:xfrm>
                <a:off x="9753600" y="19526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4" name="Ellipse 13">
                <a:extLst>
                  <a:ext uri="{FF2B5EF4-FFF2-40B4-BE49-F238E27FC236}">
                    <a16:creationId xmlns:a16="http://schemas.microsoft.com/office/drawing/2014/main" id="{FB3DF9E1-2671-2C52-31CF-58A2A1EEB2FD}"/>
                  </a:ext>
                </a:extLst>
              </p:cNvPr>
              <p:cNvSpPr/>
              <p:nvPr/>
            </p:nvSpPr>
            <p:spPr>
              <a:xfrm>
                <a:off x="9959266" y="198291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5" name="Ellipse 14">
                <a:extLst>
                  <a:ext uri="{FF2B5EF4-FFF2-40B4-BE49-F238E27FC236}">
                    <a16:creationId xmlns:a16="http://schemas.microsoft.com/office/drawing/2014/main" id="{19A60EF0-CE70-E83C-8AFE-EC2E8291BF63}"/>
                  </a:ext>
                </a:extLst>
              </p:cNvPr>
              <p:cNvSpPr/>
              <p:nvPr/>
            </p:nvSpPr>
            <p:spPr>
              <a:xfrm>
                <a:off x="9717406" y="21967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6" name="Ellipse 15">
                <a:extLst>
                  <a:ext uri="{FF2B5EF4-FFF2-40B4-BE49-F238E27FC236}">
                    <a16:creationId xmlns:a16="http://schemas.microsoft.com/office/drawing/2014/main" id="{002599D3-8831-6807-495A-88DC48FD139F}"/>
                  </a:ext>
                </a:extLst>
              </p:cNvPr>
              <p:cNvSpPr/>
              <p:nvPr/>
            </p:nvSpPr>
            <p:spPr>
              <a:xfrm>
                <a:off x="9860206" y="236584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7" name="Ellipse 16">
                <a:extLst>
                  <a:ext uri="{FF2B5EF4-FFF2-40B4-BE49-F238E27FC236}">
                    <a16:creationId xmlns:a16="http://schemas.microsoft.com/office/drawing/2014/main" id="{678A143D-79E3-7F35-E47E-5C011BC61AA2}"/>
                  </a:ext>
                </a:extLst>
              </p:cNvPr>
              <p:cNvSpPr/>
              <p:nvPr/>
            </p:nvSpPr>
            <p:spPr>
              <a:xfrm>
                <a:off x="9968714" y="31440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8" name="Ellipse 17">
                <a:extLst>
                  <a:ext uri="{FF2B5EF4-FFF2-40B4-BE49-F238E27FC236}">
                    <a16:creationId xmlns:a16="http://schemas.microsoft.com/office/drawing/2014/main" id="{BE02C91E-A3F5-A2D8-0E6A-9CB73D241DB2}"/>
                  </a:ext>
                </a:extLst>
              </p:cNvPr>
              <p:cNvSpPr/>
              <p:nvPr/>
            </p:nvSpPr>
            <p:spPr>
              <a:xfrm>
                <a:off x="9753600" y="251413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9" name="Ellipse 18">
                <a:extLst>
                  <a:ext uri="{FF2B5EF4-FFF2-40B4-BE49-F238E27FC236}">
                    <a16:creationId xmlns:a16="http://schemas.microsoft.com/office/drawing/2014/main" id="{D2A12FCE-E045-2929-8D5C-19EC0089AFE8}"/>
                  </a:ext>
                </a:extLst>
              </p:cNvPr>
              <p:cNvSpPr/>
              <p:nvPr/>
            </p:nvSpPr>
            <p:spPr>
              <a:xfrm>
                <a:off x="10041180" y="239613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0" name="Ellipse 19">
                <a:extLst>
                  <a:ext uri="{FF2B5EF4-FFF2-40B4-BE49-F238E27FC236}">
                    <a16:creationId xmlns:a16="http://schemas.microsoft.com/office/drawing/2014/main" id="{8B20188B-3935-A50F-D5CC-2FD4F3493D25}"/>
                  </a:ext>
                </a:extLst>
              </p:cNvPr>
              <p:cNvSpPr/>
              <p:nvPr/>
            </p:nvSpPr>
            <p:spPr>
              <a:xfrm>
                <a:off x="10193356" y="20705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1" name="Ellipse 20">
                <a:extLst>
                  <a:ext uri="{FF2B5EF4-FFF2-40B4-BE49-F238E27FC236}">
                    <a16:creationId xmlns:a16="http://schemas.microsoft.com/office/drawing/2014/main" id="{A5E37DA1-2EFA-603A-15FC-A20EE5E42D8E}"/>
                  </a:ext>
                </a:extLst>
              </p:cNvPr>
              <p:cNvSpPr/>
              <p:nvPr/>
            </p:nvSpPr>
            <p:spPr>
              <a:xfrm>
                <a:off x="9906000" y="21050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2" name="Ellipse 21">
                <a:extLst>
                  <a:ext uri="{FF2B5EF4-FFF2-40B4-BE49-F238E27FC236}">
                    <a16:creationId xmlns:a16="http://schemas.microsoft.com/office/drawing/2014/main" id="{5C59AA3B-E4DE-77CF-3CEA-F9D3B368DEB1}"/>
                  </a:ext>
                </a:extLst>
              </p:cNvPr>
              <p:cNvSpPr/>
              <p:nvPr/>
            </p:nvSpPr>
            <p:spPr>
              <a:xfrm>
                <a:off x="10242885" y="22577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3" name="Ellipse 22">
                <a:extLst>
                  <a:ext uri="{FF2B5EF4-FFF2-40B4-BE49-F238E27FC236}">
                    <a16:creationId xmlns:a16="http://schemas.microsoft.com/office/drawing/2014/main" id="{7074AB9A-02CB-4F52-B548-B12998D57C0B}"/>
                  </a:ext>
                </a:extLst>
              </p:cNvPr>
              <p:cNvSpPr/>
              <p:nvPr/>
            </p:nvSpPr>
            <p:spPr>
              <a:xfrm>
                <a:off x="10210800" y="24098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4" name="Ellipse 23">
                <a:extLst>
                  <a:ext uri="{FF2B5EF4-FFF2-40B4-BE49-F238E27FC236}">
                    <a16:creationId xmlns:a16="http://schemas.microsoft.com/office/drawing/2014/main" id="{39735A84-3516-D801-69DF-BDFFDBDD8FAE}"/>
                  </a:ext>
                </a:extLst>
              </p:cNvPr>
              <p:cNvSpPr/>
              <p:nvPr/>
            </p:nvSpPr>
            <p:spPr>
              <a:xfrm>
                <a:off x="9814487" y="27827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5" name="Ellipse 24">
                <a:extLst>
                  <a:ext uri="{FF2B5EF4-FFF2-40B4-BE49-F238E27FC236}">
                    <a16:creationId xmlns:a16="http://schemas.microsoft.com/office/drawing/2014/main" id="{BCE11EB3-5DE5-1D3F-2906-8ABB99E8DAAF}"/>
                  </a:ext>
                </a:extLst>
              </p:cNvPr>
              <p:cNvSpPr/>
              <p:nvPr/>
            </p:nvSpPr>
            <p:spPr>
              <a:xfrm>
                <a:off x="10041179" y="281303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6" name="Ellipse 25">
                <a:extLst>
                  <a:ext uri="{FF2B5EF4-FFF2-40B4-BE49-F238E27FC236}">
                    <a16:creationId xmlns:a16="http://schemas.microsoft.com/office/drawing/2014/main" id="{49EC37E0-E41F-1B5B-A909-2A455583F1DF}"/>
                  </a:ext>
                </a:extLst>
              </p:cNvPr>
              <p:cNvSpPr/>
              <p:nvPr/>
            </p:nvSpPr>
            <p:spPr>
              <a:xfrm>
                <a:off x="10092688" y="26189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7" name="Ellipse 26">
                <a:extLst>
                  <a:ext uri="{FF2B5EF4-FFF2-40B4-BE49-F238E27FC236}">
                    <a16:creationId xmlns:a16="http://schemas.microsoft.com/office/drawing/2014/main" id="{3882D074-FA50-9794-CF3B-595D3B250FEC}"/>
                  </a:ext>
                </a:extLst>
              </p:cNvPr>
              <p:cNvSpPr/>
              <p:nvPr/>
            </p:nvSpPr>
            <p:spPr>
              <a:xfrm>
                <a:off x="10244489" y="25994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8" name="Ellipse 27">
                <a:extLst>
                  <a:ext uri="{FF2B5EF4-FFF2-40B4-BE49-F238E27FC236}">
                    <a16:creationId xmlns:a16="http://schemas.microsoft.com/office/drawing/2014/main" id="{F0083FAC-A6DB-B7DF-B357-5DFEE9312BB9}"/>
                  </a:ext>
                </a:extLst>
              </p:cNvPr>
              <p:cNvSpPr/>
              <p:nvPr/>
            </p:nvSpPr>
            <p:spPr>
              <a:xfrm>
                <a:off x="9770371" y="30328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29" name="Ellipse 28">
                <a:extLst>
                  <a:ext uri="{FF2B5EF4-FFF2-40B4-BE49-F238E27FC236}">
                    <a16:creationId xmlns:a16="http://schemas.microsoft.com/office/drawing/2014/main" id="{CFE80DDF-2264-FEAB-4E09-93701AB440B6}"/>
                  </a:ext>
                </a:extLst>
              </p:cNvPr>
              <p:cNvSpPr/>
              <p:nvPr/>
            </p:nvSpPr>
            <p:spPr>
              <a:xfrm>
                <a:off x="10334698" y="24372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0" name="Ellipse 29">
                <a:extLst>
                  <a:ext uri="{FF2B5EF4-FFF2-40B4-BE49-F238E27FC236}">
                    <a16:creationId xmlns:a16="http://schemas.microsoft.com/office/drawing/2014/main" id="{553E419A-00F5-E75A-A26A-67294A531A37}"/>
                  </a:ext>
                </a:extLst>
              </p:cNvPr>
              <p:cNvSpPr/>
              <p:nvPr/>
            </p:nvSpPr>
            <p:spPr>
              <a:xfrm>
                <a:off x="9894492" y="26646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1" name="Ellipse 30">
                <a:extLst>
                  <a:ext uri="{FF2B5EF4-FFF2-40B4-BE49-F238E27FC236}">
                    <a16:creationId xmlns:a16="http://schemas.microsoft.com/office/drawing/2014/main" id="{2679BE72-07EF-5B51-37AD-B1F6670565AF}"/>
                  </a:ext>
                </a:extLst>
              </p:cNvPr>
              <p:cNvSpPr/>
              <p:nvPr/>
            </p:nvSpPr>
            <p:spPr>
              <a:xfrm>
                <a:off x="9606841" y="27327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2" name="Ellipse 31">
                <a:extLst>
                  <a:ext uri="{FF2B5EF4-FFF2-40B4-BE49-F238E27FC236}">
                    <a16:creationId xmlns:a16="http://schemas.microsoft.com/office/drawing/2014/main" id="{91556D07-86D5-4D5E-B742-FAAAE88CBDB7}"/>
                  </a:ext>
                </a:extLst>
              </p:cNvPr>
              <p:cNvSpPr/>
              <p:nvPr/>
            </p:nvSpPr>
            <p:spPr>
              <a:xfrm>
                <a:off x="10511241" y="221930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3" name="Ellipse 32">
                <a:extLst>
                  <a:ext uri="{FF2B5EF4-FFF2-40B4-BE49-F238E27FC236}">
                    <a16:creationId xmlns:a16="http://schemas.microsoft.com/office/drawing/2014/main" id="{07A43D98-1290-D8BF-84A4-426A7CC1F73A}"/>
                  </a:ext>
                </a:extLst>
              </p:cNvPr>
              <p:cNvSpPr/>
              <p:nvPr/>
            </p:nvSpPr>
            <p:spPr>
              <a:xfrm>
                <a:off x="9818296" y="325577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4" name="Ellipse 33">
                <a:extLst>
                  <a:ext uri="{FF2B5EF4-FFF2-40B4-BE49-F238E27FC236}">
                    <a16:creationId xmlns:a16="http://schemas.microsoft.com/office/drawing/2014/main" id="{3AFC5BB6-D167-AED5-9E92-16A735C361A0}"/>
                  </a:ext>
                </a:extLst>
              </p:cNvPr>
              <p:cNvSpPr/>
              <p:nvPr/>
            </p:nvSpPr>
            <p:spPr>
              <a:xfrm>
                <a:off x="10827190" y="213354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55" name="Gruppieren 54">
              <a:extLst>
                <a:ext uri="{FF2B5EF4-FFF2-40B4-BE49-F238E27FC236}">
                  <a16:creationId xmlns:a16="http://schemas.microsoft.com/office/drawing/2014/main" id="{9585F479-6F9F-CFBC-B361-1F4082E8D5D4}"/>
                </a:ext>
              </a:extLst>
            </p:cNvPr>
            <p:cNvGrpSpPr/>
            <p:nvPr/>
          </p:nvGrpSpPr>
          <p:grpSpPr>
            <a:xfrm>
              <a:off x="10216215" y="2150840"/>
              <a:ext cx="995838" cy="1155773"/>
              <a:chOff x="9652935" y="3999138"/>
              <a:chExt cx="995838" cy="1155773"/>
            </a:xfrm>
          </p:grpSpPr>
          <p:sp>
            <p:nvSpPr>
              <p:cNvPr id="35" name="Ellipse 34">
                <a:extLst>
                  <a:ext uri="{FF2B5EF4-FFF2-40B4-BE49-F238E27FC236}">
                    <a16:creationId xmlns:a16="http://schemas.microsoft.com/office/drawing/2014/main" id="{EFA091F2-EAF7-1475-27DC-4489F99F3E8F}"/>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6" name="Ellipse 35">
                <a:extLst>
                  <a:ext uri="{FF2B5EF4-FFF2-40B4-BE49-F238E27FC236}">
                    <a16:creationId xmlns:a16="http://schemas.microsoft.com/office/drawing/2014/main" id="{3FD18C14-2E5C-AB21-091F-AA644591AD1A}"/>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7" name="Ellipse 36">
                <a:extLst>
                  <a:ext uri="{FF2B5EF4-FFF2-40B4-BE49-F238E27FC236}">
                    <a16:creationId xmlns:a16="http://schemas.microsoft.com/office/drawing/2014/main" id="{0A45F891-BCED-2B65-F885-A1EC0E8C51F8}"/>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8" name="Ellipse 37">
                <a:extLst>
                  <a:ext uri="{FF2B5EF4-FFF2-40B4-BE49-F238E27FC236}">
                    <a16:creationId xmlns:a16="http://schemas.microsoft.com/office/drawing/2014/main" id="{EB0557EE-7FFF-E389-813A-D54BDC517A41}"/>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39" name="Ellipse 38">
                <a:extLst>
                  <a:ext uri="{FF2B5EF4-FFF2-40B4-BE49-F238E27FC236}">
                    <a16:creationId xmlns:a16="http://schemas.microsoft.com/office/drawing/2014/main" id="{2991354F-CCC5-991C-1115-CE3A1FA2B739}"/>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0" name="Ellipse 39">
                <a:extLst>
                  <a:ext uri="{FF2B5EF4-FFF2-40B4-BE49-F238E27FC236}">
                    <a16:creationId xmlns:a16="http://schemas.microsoft.com/office/drawing/2014/main" id="{C02887DB-0B32-436A-5E41-D74689D7AC7C}"/>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1" name="Ellipse 40">
                <a:extLst>
                  <a:ext uri="{FF2B5EF4-FFF2-40B4-BE49-F238E27FC236}">
                    <a16:creationId xmlns:a16="http://schemas.microsoft.com/office/drawing/2014/main" id="{21D6378A-21C0-562E-89D9-2E7A13D5A59D}"/>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2" name="Ellipse 41">
                <a:extLst>
                  <a:ext uri="{FF2B5EF4-FFF2-40B4-BE49-F238E27FC236}">
                    <a16:creationId xmlns:a16="http://schemas.microsoft.com/office/drawing/2014/main" id="{EF271292-21C3-816E-31E7-5C7A5260742A}"/>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3" name="Ellipse 42">
                <a:extLst>
                  <a:ext uri="{FF2B5EF4-FFF2-40B4-BE49-F238E27FC236}">
                    <a16:creationId xmlns:a16="http://schemas.microsoft.com/office/drawing/2014/main" id="{F72B73EA-3E86-00DE-A728-4D3AAADBD5FC}"/>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4" name="Ellipse 43">
                <a:extLst>
                  <a:ext uri="{FF2B5EF4-FFF2-40B4-BE49-F238E27FC236}">
                    <a16:creationId xmlns:a16="http://schemas.microsoft.com/office/drawing/2014/main" id="{6EED849A-338F-FBEE-1283-39C5D2519A09}"/>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5" name="Ellipse 44">
                <a:extLst>
                  <a:ext uri="{FF2B5EF4-FFF2-40B4-BE49-F238E27FC236}">
                    <a16:creationId xmlns:a16="http://schemas.microsoft.com/office/drawing/2014/main" id="{DBF02194-1DCB-DCFF-491A-B1B892AB8545}"/>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6" name="Ellipse 45">
                <a:extLst>
                  <a:ext uri="{FF2B5EF4-FFF2-40B4-BE49-F238E27FC236}">
                    <a16:creationId xmlns:a16="http://schemas.microsoft.com/office/drawing/2014/main" id="{96E4703B-D703-049E-FF89-BA1C04EA3A67}"/>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7" name="Ellipse 46">
                <a:extLst>
                  <a:ext uri="{FF2B5EF4-FFF2-40B4-BE49-F238E27FC236}">
                    <a16:creationId xmlns:a16="http://schemas.microsoft.com/office/drawing/2014/main" id="{695B6B60-4E10-97A1-A732-CDA8F9637B24}"/>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8" name="Ellipse 47">
                <a:extLst>
                  <a:ext uri="{FF2B5EF4-FFF2-40B4-BE49-F238E27FC236}">
                    <a16:creationId xmlns:a16="http://schemas.microsoft.com/office/drawing/2014/main" id="{5CA0C08D-B7C6-68E2-63A4-7BD5E8B32BCB}"/>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9" name="Ellipse 48">
                <a:extLst>
                  <a:ext uri="{FF2B5EF4-FFF2-40B4-BE49-F238E27FC236}">
                    <a16:creationId xmlns:a16="http://schemas.microsoft.com/office/drawing/2014/main" id="{258DDA87-C290-15D6-A1FA-1C8E1939C910}"/>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0" name="Ellipse 49">
                <a:extLst>
                  <a:ext uri="{FF2B5EF4-FFF2-40B4-BE49-F238E27FC236}">
                    <a16:creationId xmlns:a16="http://schemas.microsoft.com/office/drawing/2014/main" id="{015294A3-3A45-9FC2-A887-A7220AA1F555}"/>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1" name="Ellipse 50">
                <a:extLst>
                  <a:ext uri="{FF2B5EF4-FFF2-40B4-BE49-F238E27FC236}">
                    <a16:creationId xmlns:a16="http://schemas.microsoft.com/office/drawing/2014/main" id="{DB99665D-7EBB-35CD-53DB-622464C527B5}"/>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2" name="Ellipse 51">
                <a:extLst>
                  <a:ext uri="{FF2B5EF4-FFF2-40B4-BE49-F238E27FC236}">
                    <a16:creationId xmlns:a16="http://schemas.microsoft.com/office/drawing/2014/main" id="{B37CE178-A81C-16F5-F349-3EB4E8036571}"/>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3" name="Ellipse 52">
                <a:extLst>
                  <a:ext uri="{FF2B5EF4-FFF2-40B4-BE49-F238E27FC236}">
                    <a16:creationId xmlns:a16="http://schemas.microsoft.com/office/drawing/2014/main" id="{41875E8E-FB71-B80C-DBAE-090563B7E939}"/>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4" name="Ellipse 53">
                <a:extLst>
                  <a:ext uri="{FF2B5EF4-FFF2-40B4-BE49-F238E27FC236}">
                    <a16:creationId xmlns:a16="http://schemas.microsoft.com/office/drawing/2014/main" id="{C00F1DA3-5382-1E67-94E4-2CDAAE508A9D}"/>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sp>
          <p:nvSpPr>
            <p:cNvPr id="63" name="Freihandform: Form 62">
              <a:extLst>
                <a:ext uri="{FF2B5EF4-FFF2-40B4-BE49-F238E27FC236}">
                  <a16:creationId xmlns:a16="http://schemas.microsoft.com/office/drawing/2014/main" id="{44B72AF6-0A92-4D5E-FCC0-C02494B9AA78}"/>
                </a:ext>
              </a:extLst>
            </p:cNvPr>
            <p:cNvSpPr/>
            <p:nvPr/>
          </p:nvSpPr>
          <p:spPr>
            <a:xfrm>
              <a:off x="10124673" y="1970718"/>
              <a:ext cx="971550" cy="1304925"/>
            </a:xfrm>
            <a:custGeom>
              <a:avLst/>
              <a:gdLst>
                <a:gd name="connsiteX0" fmla="*/ 0 w 971550"/>
                <a:gd name="connsiteY0" fmla="*/ 1304925 h 1304925"/>
                <a:gd name="connsiteX1" fmla="*/ 190500 w 971550"/>
                <a:gd name="connsiteY1" fmla="*/ 495300 h 1304925"/>
                <a:gd name="connsiteX2" fmla="*/ 971550 w 971550"/>
                <a:gd name="connsiteY2" fmla="*/ 0 h 1304925"/>
              </a:gdLst>
              <a:ahLst/>
              <a:cxnLst>
                <a:cxn ang="0">
                  <a:pos x="connsiteX0" y="connsiteY0"/>
                </a:cxn>
                <a:cxn ang="0">
                  <a:pos x="connsiteX1" y="connsiteY1"/>
                </a:cxn>
                <a:cxn ang="0">
                  <a:pos x="connsiteX2" y="connsiteY2"/>
                </a:cxn>
              </a:cxnLst>
              <a:rect l="l" t="t" r="r" b="b"/>
              <a:pathLst>
                <a:path w="971550" h="1304925">
                  <a:moveTo>
                    <a:pt x="0" y="1304925"/>
                  </a:moveTo>
                  <a:cubicBezTo>
                    <a:pt x="14287" y="1008856"/>
                    <a:pt x="28575" y="712787"/>
                    <a:pt x="190500" y="495300"/>
                  </a:cubicBezTo>
                  <a:cubicBezTo>
                    <a:pt x="352425" y="277812"/>
                    <a:pt x="661987" y="138906"/>
                    <a:pt x="97155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12" name="Gruppieren 111">
            <a:extLst>
              <a:ext uri="{FF2B5EF4-FFF2-40B4-BE49-F238E27FC236}">
                <a16:creationId xmlns:a16="http://schemas.microsoft.com/office/drawing/2014/main" id="{756917F5-6AA1-6E88-FA7E-8DDE530C1FCA}"/>
              </a:ext>
            </a:extLst>
          </p:cNvPr>
          <p:cNvGrpSpPr/>
          <p:nvPr/>
        </p:nvGrpSpPr>
        <p:grpSpPr>
          <a:xfrm>
            <a:off x="9440223" y="3928405"/>
            <a:ext cx="1656000" cy="1656000"/>
            <a:chOff x="9449372" y="3794748"/>
            <a:chExt cx="1656000" cy="1656000"/>
          </a:xfrm>
        </p:grpSpPr>
        <p:grpSp>
          <p:nvGrpSpPr>
            <p:cNvPr id="64" name="Gruppieren 63">
              <a:extLst>
                <a:ext uri="{FF2B5EF4-FFF2-40B4-BE49-F238E27FC236}">
                  <a16:creationId xmlns:a16="http://schemas.microsoft.com/office/drawing/2014/main" id="{20EFE160-6C50-3BB3-5E8E-874BBA2A2A2A}"/>
                </a:ext>
              </a:extLst>
            </p:cNvPr>
            <p:cNvGrpSpPr/>
            <p:nvPr/>
          </p:nvGrpSpPr>
          <p:grpSpPr>
            <a:xfrm>
              <a:off x="9449372" y="3794748"/>
              <a:ext cx="1656000" cy="1656000"/>
              <a:chOff x="8802000" y="1944000"/>
              <a:chExt cx="1656000" cy="1656000"/>
            </a:xfrm>
          </p:grpSpPr>
          <p:cxnSp>
            <p:nvCxnSpPr>
              <p:cNvPr id="65" name="Gerader Verbinder 64">
                <a:extLst>
                  <a:ext uri="{FF2B5EF4-FFF2-40B4-BE49-F238E27FC236}">
                    <a16:creationId xmlns:a16="http://schemas.microsoft.com/office/drawing/2014/main" id="{2415A118-83ED-FAC3-7612-E4260618C0CC}"/>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9F2056DE-63A6-5272-20FE-83C50440AD00}"/>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AB387B38-9B1A-FB55-B79D-89B4B45868BE}"/>
                </a:ext>
              </a:extLst>
            </p:cNvPr>
            <p:cNvGrpSpPr/>
            <p:nvPr/>
          </p:nvGrpSpPr>
          <p:grpSpPr>
            <a:xfrm rot="1062244">
              <a:off x="9742496" y="4178116"/>
              <a:ext cx="995838" cy="1155773"/>
              <a:chOff x="9652935" y="3999138"/>
              <a:chExt cx="995838" cy="1155773"/>
            </a:xfrm>
          </p:grpSpPr>
          <p:sp>
            <p:nvSpPr>
              <p:cNvPr id="68" name="Ellipse 67">
                <a:extLst>
                  <a:ext uri="{FF2B5EF4-FFF2-40B4-BE49-F238E27FC236}">
                    <a16:creationId xmlns:a16="http://schemas.microsoft.com/office/drawing/2014/main" id="{BE72A241-C636-78DE-4FCD-754434F395B2}"/>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9" name="Ellipse 68">
                <a:extLst>
                  <a:ext uri="{FF2B5EF4-FFF2-40B4-BE49-F238E27FC236}">
                    <a16:creationId xmlns:a16="http://schemas.microsoft.com/office/drawing/2014/main" id="{378F2E85-DAB8-C5E3-C5C9-9A3F691661A1}"/>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0" name="Ellipse 69">
                <a:extLst>
                  <a:ext uri="{FF2B5EF4-FFF2-40B4-BE49-F238E27FC236}">
                    <a16:creationId xmlns:a16="http://schemas.microsoft.com/office/drawing/2014/main" id="{2172222A-3E57-3C45-0570-949BAAD89DFD}"/>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1" name="Ellipse 70">
                <a:extLst>
                  <a:ext uri="{FF2B5EF4-FFF2-40B4-BE49-F238E27FC236}">
                    <a16:creationId xmlns:a16="http://schemas.microsoft.com/office/drawing/2014/main" id="{8A99704F-2AB0-2AA9-B529-DE79C39E5C4D}"/>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2" name="Ellipse 71">
                <a:extLst>
                  <a:ext uri="{FF2B5EF4-FFF2-40B4-BE49-F238E27FC236}">
                    <a16:creationId xmlns:a16="http://schemas.microsoft.com/office/drawing/2014/main" id="{0BB6A57A-7581-D67E-979B-D3085A8BFF41}"/>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3" name="Ellipse 72">
                <a:extLst>
                  <a:ext uri="{FF2B5EF4-FFF2-40B4-BE49-F238E27FC236}">
                    <a16:creationId xmlns:a16="http://schemas.microsoft.com/office/drawing/2014/main" id="{39CAA54F-3883-5A4F-9D7E-94C59FEED579}"/>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4" name="Ellipse 73">
                <a:extLst>
                  <a:ext uri="{FF2B5EF4-FFF2-40B4-BE49-F238E27FC236}">
                    <a16:creationId xmlns:a16="http://schemas.microsoft.com/office/drawing/2014/main" id="{FFC7A9D8-A0FD-7779-42EA-704CD12AB9D6}"/>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5" name="Ellipse 74">
                <a:extLst>
                  <a:ext uri="{FF2B5EF4-FFF2-40B4-BE49-F238E27FC236}">
                    <a16:creationId xmlns:a16="http://schemas.microsoft.com/office/drawing/2014/main" id="{437E0112-6164-96D2-9EF0-88E5C5E023F6}"/>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6" name="Ellipse 75">
                <a:extLst>
                  <a:ext uri="{FF2B5EF4-FFF2-40B4-BE49-F238E27FC236}">
                    <a16:creationId xmlns:a16="http://schemas.microsoft.com/office/drawing/2014/main" id="{C941631B-6FCE-E093-8C38-28800B46C337}"/>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7" name="Ellipse 76">
                <a:extLst>
                  <a:ext uri="{FF2B5EF4-FFF2-40B4-BE49-F238E27FC236}">
                    <a16:creationId xmlns:a16="http://schemas.microsoft.com/office/drawing/2014/main" id="{AC2F1A48-4C11-1C02-E268-B981F6E03B6C}"/>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8" name="Ellipse 77">
                <a:extLst>
                  <a:ext uri="{FF2B5EF4-FFF2-40B4-BE49-F238E27FC236}">
                    <a16:creationId xmlns:a16="http://schemas.microsoft.com/office/drawing/2014/main" id="{C6F768D0-2CBB-5950-0FF5-6EF43C28D79A}"/>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9" name="Ellipse 78">
                <a:extLst>
                  <a:ext uri="{FF2B5EF4-FFF2-40B4-BE49-F238E27FC236}">
                    <a16:creationId xmlns:a16="http://schemas.microsoft.com/office/drawing/2014/main" id="{6DC33696-E4C3-F5C5-A6ED-8641A14C2F0F}"/>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0" name="Ellipse 79">
                <a:extLst>
                  <a:ext uri="{FF2B5EF4-FFF2-40B4-BE49-F238E27FC236}">
                    <a16:creationId xmlns:a16="http://schemas.microsoft.com/office/drawing/2014/main" id="{A124570A-AF16-0975-861E-8CF9DB2268CD}"/>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1" name="Ellipse 80">
                <a:extLst>
                  <a:ext uri="{FF2B5EF4-FFF2-40B4-BE49-F238E27FC236}">
                    <a16:creationId xmlns:a16="http://schemas.microsoft.com/office/drawing/2014/main" id="{DA786133-F5EC-64B3-9B05-849EEAC1F8DD}"/>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2" name="Ellipse 81">
                <a:extLst>
                  <a:ext uri="{FF2B5EF4-FFF2-40B4-BE49-F238E27FC236}">
                    <a16:creationId xmlns:a16="http://schemas.microsoft.com/office/drawing/2014/main" id="{58325FE1-04E2-379B-F237-381F9304C7BD}"/>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3" name="Ellipse 82">
                <a:extLst>
                  <a:ext uri="{FF2B5EF4-FFF2-40B4-BE49-F238E27FC236}">
                    <a16:creationId xmlns:a16="http://schemas.microsoft.com/office/drawing/2014/main" id="{52E236EC-9962-FBDB-3C9D-0753C2D27568}"/>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4" name="Ellipse 83">
                <a:extLst>
                  <a:ext uri="{FF2B5EF4-FFF2-40B4-BE49-F238E27FC236}">
                    <a16:creationId xmlns:a16="http://schemas.microsoft.com/office/drawing/2014/main" id="{12B19CEE-EB07-9966-6E09-37E6296EB46B}"/>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5" name="Ellipse 84">
                <a:extLst>
                  <a:ext uri="{FF2B5EF4-FFF2-40B4-BE49-F238E27FC236}">
                    <a16:creationId xmlns:a16="http://schemas.microsoft.com/office/drawing/2014/main" id="{1D41FD56-2A66-1459-DD09-1202593E5BCE}"/>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6" name="Ellipse 85">
                <a:extLst>
                  <a:ext uri="{FF2B5EF4-FFF2-40B4-BE49-F238E27FC236}">
                    <a16:creationId xmlns:a16="http://schemas.microsoft.com/office/drawing/2014/main" id="{E5B1EAAF-98F7-FED8-5E75-E3ACDA3DA397}"/>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7" name="Ellipse 86">
                <a:extLst>
                  <a:ext uri="{FF2B5EF4-FFF2-40B4-BE49-F238E27FC236}">
                    <a16:creationId xmlns:a16="http://schemas.microsoft.com/office/drawing/2014/main" id="{1DE6CF1E-6CC8-EF70-DD62-A7B4812318D0}"/>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88" name="Gruppieren 87">
              <a:extLst>
                <a:ext uri="{FF2B5EF4-FFF2-40B4-BE49-F238E27FC236}">
                  <a16:creationId xmlns:a16="http://schemas.microsoft.com/office/drawing/2014/main" id="{3DBD0FC5-C4FF-8030-0BF8-8D313EDCB0FF}"/>
                </a:ext>
              </a:extLst>
            </p:cNvPr>
            <p:cNvGrpSpPr/>
            <p:nvPr/>
          </p:nvGrpSpPr>
          <p:grpSpPr>
            <a:xfrm rot="1062244">
              <a:off x="9869559" y="3854959"/>
              <a:ext cx="995838" cy="1155773"/>
              <a:chOff x="9652935" y="3999138"/>
              <a:chExt cx="995838" cy="1155773"/>
            </a:xfrm>
          </p:grpSpPr>
          <p:sp>
            <p:nvSpPr>
              <p:cNvPr id="89" name="Ellipse 88">
                <a:extLst>
                  <a:ext uri="{FF2B5EF4-FFF2-40B4-BE49-F238E27FC236}">
                    <a16:creationId xmlns:a16="http://schemas.microsoft.com/office/drawing/2014/main" id="{BC39182C-663D-213C-D68E-AFD76E1DC82D}"/>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0" name="Ellipse 89">
                <a:extLst>
                  <a:ext uri="{FF2B5EF4-FFF2-40B4-BE49-F238E27FC236}">
                    <a16:creationId xmlns:a16="http://schemas.microsoft.com/office/drawing/2014/main" id="{8AED9F6C-28DC-465B-5DB7-17679978938B}"/>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1" name="Ellipse 90">
                <a:extLst>
                  <a:ext uri="{FF2B5EF4-FFF2-40B4-BE49-F238E27FC236}">
                    <a16:creationId xmlns:a16="http://schemas.microsoft.com/office/drawing/2014/main" id="{944712C3-B009-4A12-8001-A0095D9C39B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2" name="Ellipse 91">
                <a:extLst>
                  <a:ext uri="{FF2B5EF4-FFF2-40B4-BE49-F238E27FC236}">
                    <a16:creationId xmlns:a16="http://schemas.microsoft.com/office/drawing/2014/main" id="{AF066328-80AD-DA43-17A1-1F488D8A3695}"/>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3" name="Ellipse 92">
                <a:extLst>
                  <a:ext uri="{FF2B5EF4-FFF2-40B4-BE49-F238E27FC236}">
                    <a16:creationId xmlns:a16="http://schemas.microsoft.com/office/drawing/2014/main" id="{713251E1-629A-053E-9177-3258CF44EAC2}"/>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4" name="Ellipse 93">
                <a:extLst>
                  <a:ext uri="{FF2B5EF4-FFF2-40B4-BE49-F238E27FC236}">
                    <a16:creationId xmlns:a16="http://schemas.microsoft.com/office/drawing/2014/main" id="{F3AF9829-0616-6DEF-6F1E-6387240198E8}"/>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5" name="Ellipse 94">
                <a:extLst>
                  <a:ext uri="{FF2B5EF4-FFF2-40B4-BE49-F238E27FC236}">
                    <a16:creationId xmlns:a16="http://schemas.microsoft.com/office/drawing/2014/main" id="{3BEDA65B-E509-6F2C-A1D8-0474401A5C05}"/>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6" name="Ellipse 95">
                <a:extLst>
                  <a:ext uri="{FF2B5EF4-FFF2-40B4-BE49-F238E27FC236}">
                    <a16:creationId xmlns:a16="http://schemas.microsoft.com/office/drawing/2014/main" id="{50A04AFC-52E9-8771-EAC6-A115DF8B9DAB}"/>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7" name="Ellipse 96">
                <a:extLst>
                  <a:ext uri="{FF2B5EF4-FFF2-40B4-BE49-F238E27FC236}">
                    <a16:creationId xmlns:a16="http://schemas.microsoft.com/office/drawing/2014/main" id="{7D064372-218B-2AF7-135E-F2671EC69656}"/>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8" name="Ellipse 97">
                <a:extLst>
                  <a:ext uri="{FF2B5EF4-FFF2-40B4-BE49-F238E27FC236}">
                    <a16:creationId xmlns:a16="http://schemas.microsoft.com/office/drawing/2014/main" id="{AA760C98-F65F-3A32-E436-1EA537333C46}"/>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9" name="Ellipse 98">
                <a:extLst>
                  <a:ext uri="{FF2B5EF4-FFF2-40B4-BE49-F238E27FC236}">
                    <a16:creationId xmlns:a16="http://schemas.microsoft.com/office/drawing/2014/main" id="{2D160F21-0739-84AC-F6FE-62207D5A61EA}"/>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0" name="Ellipse 99">
                <a:extLst>
                  <a:ext uri="{FF2B5EF4-FFF2-40B4-BE49-F238E27FC236}">
                    <a16:creationId xmlns:a16="http://schemas.microsoft.com/office/drawing/2014/main" id="{9F79D9E1-62F1-1264-664D-2D40D99AC303}"/>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1" name="Ellipse 100">
                <a:extLst>
                  <a:ext uri="{FF2B5EF4-FFF2-40B4-BE49-F238E27FC236}">
                    <a16:creationId xmlns:a16="http://schemas.microsoft.com/office/drawing/2014/main" id="{8BA2FE38-8D5C-D5AA-CDC4-7D5B40F26164}"/>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2" name="Ellipse 101">
                <a:extLst>
                  <a:ext uri="{FF2B5EF4-FFF2-40B4-BE49-F238E27FC236}">
                    <a16:creationId xmlns:a16="http://schemas.microsoft.com/office/drawing/2014/main" id="{C1569AE4-11C6-BDF5-37C7-D9FBF00D25FF}"/>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3" name="Ellipse 102">
                <a:extLst>
                  <a:ext uri="{FF2B5EF4-FFF2-40B4-BE49-F238E27FC236}">
                    <a16:creationId xmlns:a16="http://schemas.microsoft.com/office/drawing/2014/main" id="{468B2FF6-DB48-E3D1-0158-8A88B773AA19}"/>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4" name="Ellipse 103">
                <a:extLst>
                  <a:ext uri="{FF2B5EF4-FFF2-40B4-BE49-F238E27FC236}">
                    <a16:creationId xmlns:a16="http://schemas.microsoft.com/office/drawing/2014/main" id="{0AB45821-9913-C851-CAAC-BED8B37DB4A6}"/>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5" name="Ellipse 104">
                <a:extLst>
                  <a:ext uri="{FF2B5EF4-FFF2-40B4-BE49-F238E27FC236}">
                    <a16:creationId xmlns:a16="http://schemas.microsoft.com/office/drawing/2014/main" id="{B4FCF046-3345-2AA6-448C-F1D66FE5A090}"/>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6" name="Ellipse 105">
                <a:extLst>
                  <a:ext uri="{FF2B5EF4-FFF2-40B4-BE49-F238E27FC236}">
                    <a16:creationId xmlns:a16="http://schemas.microsoft.com/office/drawing/2014/main" id="{936D0FFB-0896-714D-66AA-99F4B74F731C}"/>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7" name="Ellipse 106">
                <a:extLst>
                  <a:ext uri="{FF2B5EF4-FFF2-40B4-BE49-F238E27FC236}">
                    <a16:creationId xmlns:a16="http://schemas.microsoft.com/office/drawing/2014/main" id="{B080FDE1-9557-A696-40CF-B45679D3B556}"/>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8" name="Ellipse 107">
                <a:extLst>
                  <a:ext uri="{FF2B5EF4-FFF2-40B4-BE49-F238E27FC236}">
                    <a16:creationId xmlns:a16="http://schemas.microsoft.com/office/drawing/2014/main" id="{AD397EDD-1B78-317A-F2AF-CBB730076D74}"/>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cxnSp>
          <p:nvCxnSpPr>
            <p:cNvPr id="110" name="Gerader Verbinder 109">
              <a:extLst>
                <a:ext uri="{FF2B5EF4-FFF2-40B4-BE49-F238E27FC236}">
                  <a16:creationId xmlns:a16="http://schemas.microsoft.com/office/drawing/2014/main" id="{08336E88-7861-547E-2898-30DD429D8359}"/>
                </a:ext>
              </a:extLst>
            </p:cNvPr>
            <p:cNvCxnSpPr/>
            <p:nvPr/>
          </p:nvCxnSpPr>
          <p:spPr>
            <a:xfrm flipV="1">
              <a:off x="9687739" y="3906505"/>
              <a:ext cx="1307534" cy="139213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9" name="Group 64">
            <a:extLst>
              <a:ext uri="{FF2B5EF4-FFF2-40B4-BE49-F238E27FC236}">
                <a16:creationId xmlns:a16="http://schemas.microsoft.com/office/drawing/2014/main" id="{C85C295F-079E-3993-9CC9-10036D176573}"/>
              </a:ext>
            </a:extLst>
          </p:cNvPr>
          <p:cNvGrpSpPr/>
          <p:nvPr/>
        </p:nvGrpSpPr>
        <p:grpSpPr>
          <a:xfrm>
            <a:off x="10565920" y="251867"/>
            <a:ext cx="1259234" cy="1423373"/>
            <a:chOff x="5355369" y="2638689"/>
            <a:chExt cx="1753711" cy="2178667"/>
          </a:xfrm>
        </p:grpSpPr>
        <p:grpSp>
          <p:nvGrpSpPr>
            <p:cNvPr id="113" name="Picture Placeholder 5" descr="Upward trend outline">
              <a:extLst>
                <a:ext uri="{FF2B5EF4-FFF2-40B4-BE49-F238E27FC236}">
                  <a16:creationId xmlns:a16="http://schemas.microsoft.com/office/drawing/2014/main" id="{C7718D5D-7BE5-D719-AD7D-699E1AD707AB}"/>
                </a:ext>
              </a:extLst>
            </p:cNvPr>
            <p:cNvGrpSpPr/>
            <p:nvPr/>
          </p:nvGrpSpPr>
          <p:grpSpPr>
            <a:xfrm>
              <a:off x="5355369" y="2801143"/>
              <a:ext cx="1525244" cy="2016213"/>
              <a:chOff x="5355369" y="2801143"/>
              <a:chExt cx="1525244" cy="2016213"/>
            </a:xfrm>
            <a:solidFill>
              <a:srgbClr val="000000"/>
            </a:solidFill>
          </p:grpSpPr>
          <p:sp>
            <p:nvSpPr>
              <p:cNvPr id="116" name="Freeform: Shape 68">
                <a:extLst>
                  <a:ext uri="{FF2B5EF4-FFF2-40B4-BE49-F238E27FC236}">
                    <a16:creationId xmlns:a16="http://schemas.microsoft.com/office/drawing/2014/main" id="{81F3EC88-9B0D-88E1-785C-49BA5793CD01}"/>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117" name="Freeform: Shape 69">
                <a:extLst>
                  <a:ext uri="{FF2B5EF4-FFF2-40B4-BE49-F238E27FC236}">
                    <a16:creationId xmlns:a16="http://schemas.microsoft.com/office/drawing/2014/main" id="{7118F494-7F22-2271-D23E-72959DF6E488}"/>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114" name="Rectangle 66">
              <a:extLst>
                <a:ext uri="{FF2B5EF4-FFF2-40B4-BE49-F238E27FC236}">
                  <a16:creationId xmlns:a16="http://schemas.microsoft.com/office/drawing/2014/main" id="{AEBE699E-5C18-D080-5163-960380C6EFCA}"/>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115" name="Freeform: Shape 67">
              <a:extLst>
                <a:ext uri="{FF2B5EF4-FFF2-40B4-BE49-F238E27FC236}">
                  <a16:creationId xmlns:a16="http://schemas.microsoft.com/office/drawing/2014/main" id="{4F50FE1F-FEE1-CBD4-8E9E-F647DEA0AABB}"/>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spTree>
    <p:extLst>
      <p:ext uri="{BB962C8B-B14F-4D97-AF65-F5344CB8AC3E}">
        <p14:creationId xmlns:p14="http://schemas.microsoft.com/office/powerpoint/2010/main" val="2235415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Klassifikation</a:t>
            </a:r>
            <a:r>
              <a:rPr lang="en-US" dirty="0"/>
              <a:t> vs. Regression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a:t>Regression</a:t>
            </a:r>
          </a:p>
        </p:txBody>
      </p:sp>
      <p:pic>
        <p:nvPicPr>
          <p:cNvPr id="8" name="Picture 2">
            <a:extLst>
              <a:ext uri="{FF2B5EF4-FFF2-40B4-BE49-F238E27FC236}">
                <a16:creationId xmlns:a16="http://schemas.microsoft.com/office/drawing/2014/main" id="{E9A6B819-3AAF-45C3-BD0E-4AD81CE51D7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49" r="-1" b="-937"/>
          <a:stretch/>
        </p:blipFill>
        <p:spPr bwMode="auto">
          <a:xfrm rot="60000">
            <a:off x="1863813" y="1575100"/>
            <a:ext cx="7522298" cy="4773821"/>
          </a:xfrm>
          <a:prstGeom prst="rect">
            <a:avLst/>
          </a:prstGeom>
          <a:noFill/>
          <a:extLst>
            <a:ext uri="{909E8E84-426E-40DD-AFC4-6F175D3DCCD1}">
              <a14:hiddenFill xmlns:a14="http://schemas.microsoft.com/office/drawing/2010/main">
                <a:solidFill>
                  <a:srgbClr val="FFFFFF"/>
                </a:solidFill>
              </a14:hiddenFill>
            </a:ext>
          </a:extLst>
        </p:spPr>
      </p:pic>
      <p:sp>
        <p:nvSpPr>
          <p:cNvPr id="9" name="Abgerundetes Rechteck 29">
            <a:extLst>
              <a:ext uri="{FF2B5EF4-FFF2-40B4-BE49-F238E27FC236}">
                <a16:creationId xmlns:a16="http://schemas.microsoft.com/office/drawing/2014/main" id="{03D21E8A-E3D6-4161-AE49-1A3B77B1009A}"/>
              </a:ext>
            </a:extLst>
          </p:cNvPr>
          <p:cNvSpPr txBox="1">
            <a:spLocks/>
          </p:cNvSpPr>
          <p:nvPr/>
        </p:nvSpPr>
        <p:spPr>
          <a:xfrm>
            <a:off x="9427196" y="4184516"/>
            <a:ext cx="2223741" cy="608865"/>
          </a:xfrm>
          <a:prstGeom prst="roundRect">
            <a:avLst>
              <a:gd name="adj" fmla="val 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000000"/>
                </a:solidFill>
              </a:rPr>
              <a:t>Zugrundeliegende</a:t>
            </a:r>
            <a:r>
              <a:rPr lang="en-US" dirty="0">
                <a:solidFill>
                  <a:srgbClr val="000000"/>
                </a:solidFill>
              </a:rPr>
              <a:t> </a:t>
            </a:r>
            <a:r>
              <a:rPr lang="en-US" dirty="0" err="1">
                <a:solidFill>
                  <a:srgbClr val="000000"/>
                </a:solidFill>
              </a:rPr>
              <a:t>Funktion</a:t>
            </a:r>
            <a:r>
              <a:rPr lang="en-US" dirty="0">
                <a:solidFill>
                  <a:srgbClr val="000000"/>
                </a:solidFill>
              </a:rPr>
              <a:t> </a:t>
            </a:r>
            <a:r>
              <a:rPr lang="en-US" dirty="0" err="1">
                <a:solidFill>
                  <a:srgbClr val="000000"/>
                </a:solidFill>
              </a:rPr>
              <a:t>lernen</a:t>
            </a:r>
            <a:endParaRPr lang="en-US" dirty="0">
              <a:solidFill>
                <a:srgbClr val="000000"/>
              </a:solidFill>
            </a:endParaRPr>
          </a:p>
        </p:txBody>
      </p:sp>
      <p:cxnSp>
        <p:nvCxnSpPr>
          <p:cNvPr id="10" name="Gerade Verbindung mit Pfeil 9">
            <a:extLst>
              <a:ext uri="{FF2B5EF4-FFF2-40B4-BE49-F238E27FC236}">
                <a16:creationId xmlns:a16="http://schemas.microsoft.com/office/drawing/2014/main" id="{B7D4A1A8-16F5-4FDC-B7EB-1675F62D309D}"/>
              </a:ext>
            </a:extLst>
          </p:cNvPr>
          <p:cNvCxnSpPr>
            <a:cxnSpLocks/>
            <a:stCxn id="9" idx="1"/>
          </p:cNvCxnSpPr>
          <p:nvPr/>
        </p:nvCxnSpPr>
        <p:spPr>
          <a:xfrm flipH="1" flipV="1">
            <a:off x="8162223" y="4090365"/>
            <a:ext cx="1264973" cy="398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ooter Placeholder 5">
            <a:extLst>
              <a:ext uri="{FF2B5EF4-FFF2-40B4-BE49-F238E27FC236}">
                <a16:creationId xmlns:a16="http://schemas.microsoft.com/office/drawing/2014/main" id="{E463C787-DA86-411D-820D-783A2053F93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9067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99EF77F7-6410-4D6F-B199-2440D366F81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3244" y="1655763"/>
            <a:ext cx="6525511" cy="45100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Klassifikation</a:t>
            </a:r>
            <a:r>
              <a:rPr lang="en-US" dirty="0"/>
              <a:t> vs. Regression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Klassifikation</a:t>
            </a:r>
            <a:endParaRPr lang="en-US" dirty="0"/>
          </a:p>
        </p:txBody>
      </p:sp>
      <p:sp>
        <p:nvSpPr>
          <p:cNvPr id="9" name="Abgerundetes Rechteck 29">
            <a:extLst>
              <a:ext uri="{FF2B5EF4-FFF2-40B4-BE49-F238E27FC236}">
                <a16:creationId xmlns:a16="http://schemas.microsoft.com/office/drawing/2014/main" id="{03D21E8A-E3D6-4161-AE49-1A3B77B1009A}"/>
              </a:ext>
            </a:extLst>
          </p:cNvPr>
          <p:cNvSpPr txBox="1">
            <a:spLocks/>
          </p:cNvSpPr>
          <p:nvPr/>
        </p:nvSpPr>
        <p:spPr>
          <a:xfrm>
            <a:off x="9397615" y="4319270"/>
            <a:ext cx="2223741" cy="741828"/>
          </a:xfrm>
          <a:prstGeom prst="roundRect">
            <a:avLst>
              <a:gd name="adj" fmla="val 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000000"/>
                </a:solidFill>
              </a:rPr>
              <a:t>Entscheidungsgrenze</a:t>
            </a:r>
            <a:r>
              <a:rPr lang="en-US" dirty="0">
                <a:solidFill>
                  <a:srgbClr val="000000"/>
                </a:solidFill>
              </a:rPr>
              <a:t> </a:t>
            </a:r>
            <a:r>
              <a:rPr lang="en-US" dirty="0" err="1">
                <a:solidFill>
                  <a:srgbClr val="000000"/>
                </a:solidFill>
              </a:rPr>
              <a:t>lernen</a:t>
            </a:r>
            <a:endParaRPr lang="en-US" dirty="0">
              <a:solidFill>
                <a:srgbClr val="000000"/>
              </a:solidFill>
            </a:endParaRPr>
          </a:p>
        </p:txBody>
      </p:sp>
      <p:cxnSp>
        <p:nvCxnSpPr>
          <p:cNvPr id="10" name="Gerade Verbindung mit Pfeil 9">
            <a:extLst>
              <a:ext uri="{FF2B5EF4-FFF2-40B4-BE49-F238E27FC236}">
                <a16:creationId xmlns:a16="http://schemas.microsoft.com/office/drawing/2014/main" id="{B7D4A1A8-16F5-4FDC-B7EB-1675F62D309D}"/>
              </a:ext>
            </a:extLst>
          </p:cNvPr>
          <p:cNvCxnSpPr>
            <a:cxnSpLocks/>
            <a:stCxn id="9" idx="1"/>
          </p:cNvCxnSpPr>
          <p:nvPr/>
        </p:nvCxnSpPr>
        <p:spPr>
          <a:xfrm flipH="1" flipV="1">
            <a:off x="8104473" y="4523876"/>
            <a:ext cx="1293142" cy="166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5">
            <a:extLst>
              <a:ext uri="{FF2B5EF4-FFF2-40B4-BE49-F238E27FC236}">
                <a16:creationId xmlns:a16="http://schemas.microsoft.com/office/drawing/2014/main" id="{71018298-DE2C-4C15-8F22-9FA50109EC3E}"/>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689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CE8E314-807E-4AD8-AACD-B741B418361E}"/>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0F9D58B1-47E1-43EF-AA7E-FBD5CF77154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6EDA2731-2A17-4845-9B26-8A3899D6F93A}"/>
              </a:ext>
            </a:extLst>
          </p:cNvPr>
          <p:cNvSpPr>
            <a:spLocks noGrp="1"/>
          </p:cNvSpPr>
          <p:nvPr>
            <p:ph type="body" sz="quarter" idx="15"/>
          </p:nvPr>
        </p:nvSpPr>
        <p:spPr/>
        <p:txBody>
          <a:bodyPr/>
          <a:lstStyle/>
          <a:p>
            <a:r>
              <a:rPr lang="en-US" sz="1200" dirty="0"/>
              <a:t>Henrik Brink, Joseph W. Richards, and Mark </a:t>
            </a:r>
            <a:r>
              <a:rPr lang="en-US" sz="1200" dirty="0" err="1"/>
              <a:t>Fetherolf</a:t>
            </a:r>
            <a:r>
              <a:rPr lang="en-US" sz="1200" dirty="0"/>
              <a:t> , Real-World Machine Learning, Manning, September 2016, ISBN 9781617291920</a:t>
            </a:r>
          </a:p>
        </p:txBody>
      </p:sp>
      <p:sp>
        <p:nvSpPr>
          <p:cNvPr id="2" name="Titel 1">
            <a:extLst>
              <a:ext uri="{FF2B5EF4-FFF2-40B4-BE49-F238E27FC236}">
                <a16:creationId xmlns:a16="http://schemas.microsoft.com/office/drawing/2014/main" id="{AE9F1BA6-922D-324C-A2E6-B4938AF1F2FB}"/>
              </a:ext>
            </a:extLst>
          </p:cNvPr>
          <p:cNvSpPr>
            <a:spLocks noGrp="1"/>
          </p:cNvSpPr>
          <p:nvPr>
            <p:ph type="title"/>
          </p:nvPr>
        </p:nvSpPr>
        <p:spPr/>
        <p:txBody>
          <a:bodyPr/>
          <a:lstStyle/>
          <a:p>
            <a:r>
              <a:rPr lang="en-US" dirty="0" err="1"/>
              <a:t>Ablauf</a:t>
            </a:r>
            <a:r>
              <a:rPr lang="en-US" dirty="0"/>
              <a:t> </a:t>
            </a:r>
            <a:r>
              <a:rPr lang="en-US" dirty="0" err="1"/>
              <a:t>eines</a:t>
            </a:r>
            <a:r>
              <a:rPr lang="en-US" dirty="0"/>
              <a:t> Machine Learning </a:t>
            </a:r>
            <a:r>
              <a:rPr lang="en-US" dirty="0" err="1"/>
              <a:t>Projekts</a:t>
            </a:r>
            <a:r>
              <a:rPr lang="en-US" dirty="0"/>
              <a:t> am </a:t>
            </a:r>
            <a:r>
              <a:rPr lang="en-US" dirty="0" err="1"/>
              <a:t>Beispiel</a:t>
            </a:r>
            <a:endParaRPr lang="de-DE" dirty="0"/>
          </a:p>
        </p:txBody>
      </p:sp>
      <p:sp>
        <p:nvSpPr>
          <p:cNvPr id="10" name="Text Placeholder 9">
            <a:extLst>
              <a:ext uri="{FF2B5EF4-FFF2-40B4-BE49-F238E27FC236}">
                <a16:creationId xmlns:a16="http://schemas.microsoft.com/office/drawing/2014/main" id="{291673CD-DD66-4290-9F94-83DFFA91B1D0}"/>
              </a:ext>
            </a:extLst>
          </p:cNvPr>
          <p:cNvSpPr>
            <a:spLocks noGrp="1"/>
          </p:cNvSpPr>
          <p:nvPr>
            <p:ph type="body" sz="quarter" idx="14"/>
          </p:nvPr>
        </p:nvSpPr>
        <p:spPr/>
        <p:txBody>
          <a:bodyPr/>
          <a:lstStyle/>
          <a:p>
            <a:endParaRPr lang="en-US" dirty="0"/>
          </a:p>
        </p:txBody>
      </p:sp>
      <p:pic>
        <p:nvPicPr>
          <p:cNvPr id="21" name="Picture 2">
            <a:extLst>
              <a:ext uri="{FF2B5EF4-FFF2-40B4-BE49-F238E27FC236}">
                <a16:creationId xmlns:a16="http://schemas.microsoft.com/office/drawing/2014/main" id="{EFD44E6E-968F-4F7C-9AC6-7D68B2B162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1088" y="1769874"/>
            <a:ext cx="4606665" cy="3962556"/>
          </a:xfrm>
          <a:prstGeom prst="rect">
            <a:avLst/>
          </a:prstGeom>
          <a:noFill/>
          <a:extLst>
            <a:ext uri="{909E8E84-426E-40DD-AFC4-6F175D3DCCD1}">
              <a14:hiddenFill xmlns:a14="http://schemas.microsoft.com/office/drawing/2010/main">
                <a:solidFill>
                  <a:srgbClr val="FFFFFF"/>
                </a:solidFill>
              </a14:hiddenFill>
            </a:ext>
          </a:extLst>
        </p:spPr>
      </p:pic>
      <p:sp>
        <p:nvSpPr>
          <p:cNvPr id="23" name="Abgerundetes Rechteck 29">
            <a:extLst>
              <a:ext uri="{FF2B5EF4-FFF2-40B4-BE49-F238E27FC236}">
                <a16:creationId xmlns:a16="http://schemas.microsoft.com/office/drawing/2014/main" id="{8E9FE13C-CD6F-4A6D-AB36-58A2C5CCF1B0}"/>
              </a:ext>
            </a:extLst>
          </p:cNvPr>
          <p:cNvSpPr txBox="1">
            <a:spLocks/>
          </p:cNvSpPr>
          <p:nvPr/>
        </p:nvSpPr>
        <p:spPr>
          <a:xfrm>
            <a:off x="7808503" y="5079665"/>
            <a:ext cx="2409385" cy="917777"/>
          </a:xfrm>
          <a:prstGeom prst="roundRect">
            <a:avLst>
              <a:gd name="adj" fmla="val 0"/>
            </a:avLst>
          </a:prstGeom>
          <a:solidFill>
            <a:schemeClr val="accent5">
              <a:lumMod val="75000"/>
            </a:schemeClr>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solidFill>
                  <a:srgbClr val="000000"/>
                </a:solidFill>
              </a:rPr>
              <a:t>Jeder Fehler ist eine </a:t>
            </a:r>
            <a:r>
              <a:rPr lang="de-DE" dirty="0" err="1">
                <a:solidFill>
                  <a:srgbClr val="000000"/>
                </a:solidFill>
              </a:rPr>
              <a:t>wertvolleInformation</a:t>
            </a:r>
            <a:r>
              <a:rPr lang="de-DE" dirty="0">
                <a:solidFill>
                  <a:srgbClr val="000000"/>
                </a:solidFill>
              </a:rPr>
              <a:t>!</a:t>
            </a:r>
          </a:p>
        </p:txBody>
      </p:sp>
      <p:cxnSp>
        <p:nvCxnSpPr>
          <p:cNvPr id="27" name="Gerade Verbindung mit Pfeil 26">
            <a:extLst>
              <a:ext uri="{FF2B5EF4-FFF2-40B4-BE49-F238E27FC236}">
                <a16:creationId xmlns:a16="http://schemas.microsoft.com/office/drawing/2014/main" id="{0FF7D316-C125-473A-91C6-A43B4E226738}"/>
              </a:ext>
            </a:extLst>
          </p:cNvPr>
          <p:cNvCxnSpPr>
            <a:cxnSpLocks/>
            <a:stCxn id="23" idx="1"/>
          </p:cNvCxnSpPr>
          <p:nvPr/>
        </p:nvCxnSpPr>
        <p:spPr>
          <a:xfrm flipH="1" flipV="1">
            <a:off x="5960225" y="5419898"/>
            <a:ext cx="1848278" cy="11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5">
            <a:extLst>
              <a:ext uri="{FF2B5EF4-FFF2-40B4-BE49-F238E27FC236}">
                <a16:creationId xmlns:a16="http://schemas.microsoft.com/office/drawing/2014/main" id="{9639B600-16BF-4CB2-B0BD-67B028CA8CB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384858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F2DBC1B-E31C-43BB-B266-1E4674145DA1}"/>
              </a:ext>
            </a:extLst>
          </p:cNvPr>
          <p:cNvSpPr>
            <a:spLocks noGrp="1"/>
          </p:cNvSpPr>
          <p:nvPr>
            <p:ph idx="1"/>
          </p:nvPr>
        </p:nvSpPr>
        <p:spPr>
          <a:xfrm>
            <a:off x="481012" y="1748910"/>
            <a:ext cx="11229895" cy="4437061"/>
          </a:xfrm>
        </p:spPr>
        <p:txBody>
          <a:bodyPr/>
          <a:lstStyle/>
          <a:p>
            <a:pPr algn="just" rtl="0" fontAlgn="base"/>
            <a:r>
              <a:rPr lang="de-DE" sz="1600" b="1" i="0" u="none" strike="noStrike" dirty="0">
                <a:solidFill>
                  <a:srgbClr val="000000"/>
                </a:solidFill>
                <a:effectLst/>
              </a:rPr>
              <a:t>„Unüberwachtes Lernen“</a:t>
            </a:r>
            <a:r>
              <a:rPr lang="de-DE" sz="1600" b="0" i="0" u="none" strike="noStrike" dirty="0">
                <a:solidFill>
                  <a:srgbClr val="000000"/>
                </a:solidFill>
                <a:effectLst/>
              </a:rPr>
              <a:t>: Es gibt keine Vergleichswerte aus der Historie; allgemeine Muster in den Daten werden erkannt</a:t>
            </a:r>
            <a:r>
              <a:rPr lang="de-DE" sz="1600" dirty="0">
                <a:solidFill>
                  <a:srgbClr val="000000"/>
                </a:solidFill>
              </a:rPr>
              <a:t>.</a:t>
            </a:r>
            <a:endParaRPr lang="en-US" sz="1600" b="1" i="0" dirty="0">
              <a:solidFill>
                <a:srgbClr val="000000"/>
              </a:solidFill>
              <a:effectLst/>
            </a:endParaRPr>
          </a:p>
          <a:p>
            <a:pPr algn="just" rtl="0" fontAlgn="base"/>
            <a:endParaRPr lang="de-DE" sz="1600" b="1" i="0" u="none" strike="noStrike" dirty="0">
              <a:solidFill>
                <a:srgbClr val="000000"/>
              </a:solidFill>
              <a:effectLst/>
            </a:endParaRPr>
          </a:p>
          <a:p>
            <a:pPr algn="just" rtl="0" fontAlgn="base">
              <a:spcBef>
                <a:spcPts val="600"/>
              </a:spcBef>
            </a:pPr>
            <a:endParaRPr lang="de-DE" sz="1600" b="1" dirty="0">
              <a:solidFill>
                <a:srgbClr val="000000"/>
              </a:solidFill>
            </a:endParaRPr>
          </a:p>
          <a:p>
            <a:pPr algn="just" rtl="0" fontAlgn="base">
              <a:spcBef>
                <a:spcPts val="600"/>
              </a:spcBef>
            </a:pPr>
            <a:endParaRPr lang="de-DE" sz="1600" b="1" i="0" u="none" strike="noStrike" dirty="0">
              <a:solidFill>
                <a:srgbClr val="000000"/>
              </a:solidFill>
              <a:effectLst/>
            </a:endParaRPr>
          </a:p>
          <a:p>
            <a:pPr algn="just" rtl="0" fontAlgn="base">
              <a:spcBef>
                <a:spcPts val="600"/>
              </a:spcBef>
            </a:pPr>
            <a:endParaRPr lang="de-DE" sz="1600" b="1" i="0" u="none" strike="noStrike" dirty="0">
              <a:solidFill>
                <a:srgbClr val="000000"/>
              </a:solidFill>
              <a:effectLst/>
            </a:endParaRPr>
          </a:p>
          <a:p>
            <a:pPr algn="just" rtl="0" fontAlgn="base">
              <a:spcBef>
                <a:spcPts val="600"/>
              </a:spcBef>
            </a:pPr>
            <a:endParaRPr lang="de-DE" sz="1000" b="1" i="0" u="none" strike="noStrike" dirty="0">
              <a:solidFill>
                <a:srgbClr val="000000"/>
              </a:solidFill>
              <a:effectLst/>
            </a:endParaRPr>
          </a:p>
          <a:p>
            <a:pPr algn="just" rtl="0" fontAlgn="base"/>
            <a:r>
              <a:rPr lang="de-DE" sz="1600" b="0" i="0" u="none" strike="noStrike" dirty="0">
                <a:solidFill>
                  <a:srgbClr val="000000"/>
                </a:solidFill>
                <a:effectLst/>
              </a:rPr>
              <a:t>Die </a:t>
            </a:r>
            <a:r>
              <a:rPr lang="de-DE" sz="1600" b="1" i="0" u="none" strike="noStrike" dirty="0">
                <a:solidFill>
                  <a:srgbClr val="000000"/>
                </a:solidFill>
                <a:effectLst/>
              </a:rPr>
              <a:t>Güte</a:t>
            </a:r>
            <a:r>
              <a:rPr lang="de-DE" sz="1600" b="0" i="0" u="none" strike="noStrike" dirty="0">
                <a:solidFill>
                  <a:srgbClr val="000000"/>
                </a:solidFill>
                <a:effectLst/>
              </a:rPr>
              <a:t> des Modells ist nicht direkt messbar, vielmehr liegt diese im Auge des Betrachters</a:t>
            </a:r>
            <a:r>
              <a:rPr lang="en-US" sz="1600" b="0" i="0" dirty="0">
                <a:solidFill>
                  <a:srgbClr val="000000"/>
                </a:solidFill>
                <a:effectLst/>
              </a:rPr>
              <a:t>​</a:t>
            </a:r>
          </a:p>
          <a:p>
            <a:pPr lvl="2" algn="just" fontAlgn="base"/>
            <a:r>
              <a:rPr lang="de-DE" sz="1600" b="0" i="0" u="none" strike="noStrike" dirty="0">
                <a:solidFill>
                  <a:srgbClr val="000000"/>
                </a:solidFill>
                <a:effectLst/>
              </a:rPr>
              <a:t>Müssen die Cluster feingranularer gebildet werden? Können Cluster zusammengelegt werden? Hilft das Clustering für weiterführende Analyseschritte?</a:t>
            </a:r>
            <a:r>
              <a:rPr lang="en-US" sz="1600" b="0" i="0" dirty="0">
                <a:solidFill>
                  <a:srgbClr val="000000"/>
                </a:solidFill>
                <a:effectLst/>
              </a:rPr>
              <a:t>​</a:t>
            </a:r>
          </a:p>
          <a:p>
            <a:pPr lvl="2" algn="just" fontAlgn="base"/>
            <a:r>
              <a:rPr lang="de-DE" sz="1600" b="0" i="0" u="none" strike="noStrike" dirty="0">
                <a:solidFill>
                  <a:srgbClr val="000000"/>
                </a:solidFill>
                <a:effectLst/>
              </a:rPr>
              <a:t>Handelt es sich bei den Auffälligkeiten tatsächlich um problematische Anomalien? Oder handelt es sich nur um sehr seltene, aber dennoch nachvollziehbare Ausreißer?</a:t>
            </a:r>
            <a:r>
              <a:rPr lang="en-US" sz="1600" b="0" i="0" dirty="0">
                <a:solidFill>
                  <a:srgbClr val="000000"/>
                </a:solidFill>
                <a:effectLst/>
              </a:rPr>
              <a:t>​</a:t>
            </a:r>
            <a:endParaRPr lang="de-DE" sz="1600" b="0" i="0" dirty="0">
              <a:solidFill>
                <a:srgbClr val="000000"/>
              </a:solidFill>
              <a:effectLst/>
            </a:endParaRPr>
          </a:p>
          <a:p>
            <a:pPr algn="just" rtl="0" fontAlgn="base">
              <a:spcBef>
                <a:spcPts val="300"/>
              </a:spcBef>
            </a:pPr>
            <a:r>
              <a:rPr lang="de-DE" sz="1600" b="0" i="0" u="none" strike="noStrike" dirty="0">
                <a:solidFill>
                  <a:srgbClr val="000000"/>
                </a:solidFill>
                <a:effectLst/>
              </a:rPr>
              <a:t>Die </a:t>
            </a:r>
            <a:r>
              <a:rPr lang="de-DE" sz="1600" b="1" i="0" u="none" strike="noStrike" dirty="0">
                <a:solidFill>
                  <a:srgbClr val="000000"/>
                </a:solidFill>
                <a:effectLst/>
              </a:rPr>
              <a:t>Fachlichkeit</a:t>
            </a:r>
            <a:r>
              <a:rPr lang="de-DE" sz="1600" b="0" i="0" u="none" strike="noStrike" dirty="0">
                <a:solidFill>
                  <a:srgbClr val="000000"/>
                </a:solidFill>
                <a:effectLst/>
              </a:rPr>
              <a:t> spielt eine große Rolle</a:t>
            </a:r>
            <a:r>
              <a:rPr lang="de-DE" sz="1600" dirty="0">
                <a:solidFill>
                  <a:srgbClr val="000000"/>
                </a:solidFill>
              </a:rPr>
              <a:t>. D</a:t>
            </a:r>
            <a:r>
              <a:rPr lang="de-DE" sz="1600" b="0" i="0" u="none" strike="noStrike" dirty="0">
                <a:solidFill>
                  <a:srgbClr val="000000"/>
                </a:solidFill>
                <a:effectLst/>
              </a:rPr>
              <a:t>as Ergebnis muss im fachlichen Kontext </a:t>
            </a:r>
            <a:r>
              <a:rPr lang="de-DE" sz="1600" b="1" i="0" u="none" strike="noStrike" dirty="0">
                <a:solidFill>
                  <a:srgbClr val="000000"/>
                </a:solidFill>
                <a:effectLst/>
              </a:rPr>
              <a:t>interpretiert</a:t>
            </a:r>
            <a:r>
              <a:rPr lang="de-DE" sz="1600" b="0" i="0" u="none" strike="noStrike" dirty="0">
                <a:solidFill>
                  <a:srgbClr val="000000"/>
                </a:solidFill>
                <a:effectLst/>
              </a:rPr>
              <a:t> und bewertet werden.</a:t>
            </a:r>
            <a:r>
              <a:rPr lang="en-US" sz="1600" b="0" i="0" dirty="0">
                <a:solidFill>
                  <a:srgbClr val="000000"/>
                </a:solidFill>
                <a:effectLst/>
              </a:rPr>
              <a:t>​</a:t>
            </a:r>
          </a:p>
          <a:p>
            <a:pPr algn="just" rtl="0" fontAlgn="base"/>
            <a:endParaRPr lang="de-DE" sz="1600" b="0" i="0" dirty="0">
              <a:solidFill>
                <a:srgbClr val="000000"/>
              </a:solidFill>
              <a:effectLst/>
            </a:endParaRPr>
          </a:p>
          <a:p>
            <a:endParaRPr lang="en-US" sz="1600" dirty="0"/>
          </a:p>
        </p:txBody>
      </p:sp>
      <p:sp>
        <p:nvSpPr>
          <p:cNvPr id="2" name="Rechteck 1">
            <a:extLst>
              <a:ext uri="{FF2B5EF4-FFF2-40B4-BE49-F238E27FC236}">
                <a16:creationId xmlns:a16="http://schemas.microsoft.com/office/drawing/2014/main" id="{F90D4FF5-9EA2-2DCC-0B75-1DE95888B2E2}"/>
              </a:ext>
            </a:extLst>
          </p:cNvPr>
          <p:cNvSpPr/>
          <p:nvPr/>
        </p:nvSpPr>
        <p:spPr>
          <a:xfrm>
            <a:off x="482400" y="2412000"/>
            <a:ext cx="8247194" cy="166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360000" lvl="2" algn="just" fontAlgn="base">
              <a:spcBef>
                <a:spcPts val="600"/>
              </a:spcBef>
              <a:buFont typeface="Arial" panose="020B0604020202020204" pitchFamily="34" charset="0"/>
              <a:buChar char="•"/>
            </a:pPr>
            <a:r>
              <a:rPr lang="de-DE" sz="1600" b="1" i="0" u="none" strike="noStrike" dirty="0">
                <a:solidFill>
                  <a:srgbClr val="000000"/>
                </a:solidFill>
                <a:effectLst/>
              </a:rPr>
              <a:t>Clustering</a:t>
            </a:r>
            <a:r>
              <a:rPr lang="de-DE" sz="1600" b="0" i="0" u="none" strike="noStrike" dirty="0">
                <a:solidFill>
                  <a:srgbClr val="000000"/>
                </a:solidFill>
                <a:effectLst/>
              </a:rPr>
              <a:t>: Das Modell sucht nach gemeinsamen Merkmalen </a:t>
            </a:r>
            <a:r>
              <a:rPr lang="en-US" sz="1600" b="0" i="0" dirty="0">
                <a:solidFill>
                  <a:srgbClr val="000000"/>
                </a:solidFill>
                <a:effectLst/>
              </a:rPr>
              <a:t>​</a:t>
            </a:r>
            <a:r>
              <a:rPr lang="de-DE" sz="1600" b="0" i="0" u="none" strike="noStrike" dirty="0">
                <a:solidFill>
                  <a:srgbClr val="000000"/>
                </a:solidFill>
                <a:effectLst/>
              </a:rPr>
              <a:t>z.B. Kunden werden </a:t>
            </a:r>
            <a:r>
              <a:rPr lang="de-DE" sz="1600" dirty="0">
                <a:solidFill>
                  <a:srgbClr val="000000"/>
                </a:solidFill>
              </a:rPr>
              <a:t>i</a:t>
            </a:r>
            <a:r>
              <a:rPr lang="de-DE" sz="1600" b="0" i="0" u="none" strike="noStrike" dirty="0">
                <a:solidFill>
                  <a:srgbClr val="000000"/>
                </a:solidFill>
                <a:effectLst/>
              </a:rPr>
              <a:t>n Gruppen mit ähnlichem Bestellverhalten geclustert</a:t>
            </a:r>
            <a:r>
              <a:rPr lang="en-US" sz="1600" b="0" i="0" dirty="0">
                <a:solidFill>
                  <a:srgbClr val="000000"/>
                </a:solidFill>
                <a:effectLst/>
              </a:rPr>
              <a:t>​</a:t>
            </a:r>
          </a:p>
          <a:p>
            <a:pPr marL="360000" lvl="2" algn="just" fontAlgn="base">
              <a:spcBef>
                <a:spcPts val="600"/>
              </a:spcBef>
              <a:buFont typeface="Arial" panose="020B0604020202020204" pitchFamily="34" charset="0"/>
              <a:buChar char="•"/>
            </a:pPr>
            <a:r>
              <a:rPr lang="de-DE" sz="1600" b="1" i="0" u="none" strike="noStrike" dirty="0" err="1">
                <a:solidFill>
                  <a:srgbClr val="000000"/>
                </a:solidFill>
                <a:effectLst/>
              </a:rPr>
              <a:t>Anomaly</a:t>
            </a:r>
            <a:r>
              <a:rPr lang="de-DE" sz="1600" b="1" i="0" u="none" strike="noStrike" dirty="0">
                <a:solidFill>
                  <a:srgbClr val="000000"/>
                </a:solidFill>
                <a:effectLst/>
              </a:rPr>
              <a:t> </a:t>
            </a:r>
            <a:r>
              <a:rPr lang="de-DE" sz="1600" b="1" i="0" u="none" strike="noStrike" dirty="0" err="1">
                <a:solidFill>
                  <a:srgbClr val="000000"/>
                </a:solidFill>
                <a:effectLst/>
              </a:rPr>
              <a:t>Detection</a:t>
            </a:r>
            <a:r>
              <a:rPr lang="de-DE" sz="1600" b="0" i="0" u="none" strike="noStrike" dirty="0">
                <a:solidFill>
                  <a:srgbClr val="000000"/>
                </a:solidFill>
                <a:effectLst/>
              </a:rPr>
              <a:t>: Das Modell sucht nach Auffälligkeiten oder Ausreißern im Datenset.</a:t>
            </a:r>
            <a:r>
              <a:rPr lang="en-US" sz="1600" b="0" i="0" dirty="0">
                <a:solidFill>
                  <a:srgbClr val="000000"/>
                </a:solidFill>
                <a:effectLst/>
              </a:rPr>
              <a:t>​</a:t>
            </a:r>
          </a:p>
          <a:p>
            <a:pPr marL="180000" lvl="2" indent="0" algn="just" fontAlgn="base">
              <a:spcBef>
                <a:spcPts val="600"/>
              </a:spcBef>
              <a:buNone/>
            </a:pPr>
            <a:r>
              <a:rPr lang="de-DE" sz="1600" b="0" i="0" u="none" strike="noStrike" dirty="0">
                <a:solidFill>
                  <a:srgbClr val="000000"/>
                </a:solidFill>
                <a:effectLst/>
              </a:rPr>
              <a:t>z.B. Kunden mit unüblichem Bestellverhalten werden als auffällig gekennzeichnet </a:t>
            </a:r>
            <a:r>
              <a:rPr lang="en-US" sz="1600" b="0" i="0" dirty="0">
                <a:solidFill>
                  <a:srgbClr val="000000"/>
                </a:solidFill>
                <a:effectLst/>
              </a:rPr>
              <a:t>​</a:t>
            </a:r>
            <a:endParaRPr lang="de-DE" sz="1600" b="0" i="0" dirty="0">
              <a:solidFill>
                <a:srgbClr val="000000"/>
              </a:solidFill>
              <a:effectLst/>
            </a:endParaRPr>
          </a:p>
        </p:txBody>
      </p:sp>
      <p:sp>
        <p:nvSpPr>
          <p:cNvPr id="8" name="Text Placeholder 7">
            <a:extLst>
              <a:ext uri="{FF2B5EF4-FFF2-40B4-BE49-F238E27FC236}">
                <a16:creationId xmlns:a16="http://schemas.microsoft.com/office/drawing/2014/main" id="{A404005B-AD45-4CFE-BBEA-39FAE509859A}"/>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87A5FE32-3BAF-4F50-BEA3-19A822133BC2}"/>
              </a:ext>
            </a:extLst>
          </p:cNvPr>
          <p:cNvSpPr>
            <a:spLocks noGrp="1"/>
          </p:cNvSpPr>
          <p:nvPr>
            <p:ph type="title"/>
          </p:nvPr>
        </p:nvSpPr>
        <p:spPr/>
        <p:txBody>
          <a:bodyPr/>
          <a:lstStyle/>
          <a:p>
            <a:r>
              <a:rPr lang="de-DE" dirty="0" err="1"/>
              <a:t>Unsupervised</a:t>
            </a:r>
            <a:r>
              <a:rPr lang="de-DE" dirty="0"/>
              <a:t> Learning</a:t>
            </a:r>
            <a:endParaRPr lang="en-US" dirty="0"/>
          </a:p>
        </p:txBody>
      </p:sp>
      <p:sp>
        <p:nvSpPr>
          <p:cNvPr id="9" name="Text Placeholder 8">
            <a:extLst>
              <a:ext uri="{FF2B5EF4-FFF2-40B4-BE49-F238E27FC236}">
                <a16:creationId xmlns:a16="http://schemas.microsoft.com/office/drawing/2014/main" id="{52DE067F-90EE-4E9A-A0CA-36BFD77BF37B}"/>
              </a:ext>
            </a:extLst>
          </p:cNvPr>
          <p:cNvSpPr>
            <a:spLocks noGrp="1"/>
          </p:cNvSpPr>
          <p:nvPr>
            <p:ph type="body" sz="quarter" idx="14"/>
          </p:nvPr>
        </p:nvSpPr>
        <p:spPr/>
        <p:txBody>
          <a:bodyPr/>
          <a:lstStyle/>
          <a:p>
            <a:endParaRPr lang="en-US" dirty="0"/>
          </a:p>
        </p:txBody>
      </p:sp>
      <p:sp>
        <p:nvSpPr>
          <p:cNvPr id="5" name="Footer Placeholder 4">
            <a:extLst>
              <a:ext uri="{FF2B5EF4-FFF2-40B4-BE49-F238E27FC236}">
                <a16:creationId xmlns:a16="http://schemas.microsoft.com/office/drawing/2014/main" id="{4ADB2B0F-F3DC-41BC-8B7A-9EF73F4A6877}"/>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11" name="Group 10">
            <a:extLst>
              <a:ext uri="{FF2B5EF4-FFF2-40B4-BE49-F238E27FC236}">
                <a16:creationId xmlns:a16="http://schemas.microsoft.com/office/drawing/2014/main" id="{F34DCBBC-4329-44C7-AE99-8235BA589D6A}"/>
              </a:ext>
            </a:extLst>
          </p:cNvPr>
          <p:cNvGrpSpPr/>
          <p:nvPr/>
        </p:nvGrpSpPr>
        <p:grpSpPr>
          <a:xfrm>
            <a:off x="10258171" y="2840078"/>
            <a:ext cx="982408" cy="982823"/>
            <a:chOff x="1367399" y="2688448"/>
            <a:chExt cx="1525267" cy="1525911"/>
          </a:xfrm>
        </p:grpSpPr>
        <p:grpSp>
          <p:nvGrpSpPr>
            <p:cNvPr id="12" name="Picture Placeholder 22" descr="Scatterplot outline">
              <a:extLst>
                <a:ext uri="{FF2B5EF4-FFF2-40B4-BE49-F238E27FC236}">
                  <a16:creationId xmlns:a16="http://schemas.microsoft.com/office/drawing/2014/main" id="{FADF2FC4-06AC-43F9-AB0A-2AF48EA06B37}"/>
                </a:ext>
              </a:extLst>
            </p:cNvPr>
            <p:cNvGrpSpPr/>
            <p:nvPr/>
          </p:nvGrpSpPr>
          <p:grpSpPr>
            <a:xfrm>
              <a:off x="1367399" y="2688448"/>
              <a:ext cx="1525267" cy="1525911"/>
              <a:chOff x="5333691" y="2851486"/>
              <a:chExt cx="1525267" cy="1525911"/>
            </a:xfrm>
            <a:solidFill>
              <a:srgbClr val="000000"/>
            </a:solidFill>
          </p:grpSpPr>
          <p:sp>
            <p:nvSpPr>
              <p:cNvPr id="21" name="Freeform: Shape 20">
                <a:extLst>
                  <a:ext uri="{FF2B5EF4-FFF2-40B4-BE49-F238E27FC236}">
                    <a16:creationId xmlns:a16="http://schemas.microsoft.com/office/drawing/2014/main" id="{46236151-D23B-4DAD-89D2-94AC2EF7AB5F}"/>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116855-9064-4D7A-A1B5-135EB3C8CEAD}"/>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0B9D9C6-28E1-4240-99E0-59F30DB10218}"/>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931E44-E9E6-4F65-B54E-CABC579D16FD}"/>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8EC96D-AE5F-45E6-BDFF-0F230BF2BA05}"/>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C2C33C2-1356-4F73-869E-434CAB9EC43B}"/>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9175FFE-9BE5-457A-9690-BAA3BA2A75E1}"/>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C994E86-A335-494A-8563-C67D4A81CCDC}"/>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nvGrpSpPr>
            <p:cNvPr id="13" name="Picture Placeholder 22" descr="Scatterplot outline">
              <a:extLst>
                <a:ext uri="{FF2B5EF4-FFF2-40B4-BE49-F238E27FC236}">
                  <a16:creationId xmlns:a16="http://schemas.microsoft.com/office/drawing/2014/main" id="{879597EA-5EC4-4EF6-B6BD-B47B32A38F07}"/>
                </a:ext>
              </a:extLst>
            </p:cNvPr>
            <p:cNvGrpSpPr/>
            <p:nvPr/>
          </p:nvGrpSpPr>
          <p:grpSpPr>
            <a:xfrm rot="2162365">
              <a:off x="1457392" y="2847742"/>
              <a:ext cx="1326052" cy="1122262"/>
              <a:chOff x="9263276" y="2925285"/>
              <a:chExt cx="1326052" cy="1122262"/>
            </a:xfrm>
            <a:solidFill>
              <a:srgbClr val="000000"/>
            </a:solidFill>
          </p:grpSpPr>
          <p:sp>
            <p:nvSpPr>
              <p:cNvPr id="14" name="Freeform: Shape 13">
                <a:extLst>
                  <a:ext uri="{FF2B5EF4-FFF2-40B4-BE49-F238E27FC236}">
                    <a16:creationId xmlns:a16="http://schemas.microsoft.com/office/drawing/2014/main" id="{5FD9EF19-9076-429E-A8C8-E9B5BFD2B718}"/>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354E7FB-6B91-4AE2-811D-F0391BE17717}"/>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AA2586F-2B27-433F-A8DC-0FB706DF9DB6}"/>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F68641C-8FF9-4640-BC13-77B26A413C78}"/>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DC91A7-BEE2-4B98-98F9-EEBE47FB1131}"/>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F0D530-AE09-483F-9639-E321FFDB272B}"/>
                  </a:ext>
                </a:extLst>
              </p:cNvPr>
              <p:cNvSpPr/>
              <p:nvPr/>
            </p:nvSpPr>
            <p:spPr>
              <a:xfrm>
                <a:off x="9263276" y="3239471"/>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155F6D-C928-4AB6-80F8-E3876086107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grpSp>
      </p:grpSp>
      <p:grpSp>
        <p:nvGrpSpPr>
          <p:cNvPr id="67" name="Group 66">
            <a:extLst>
              <a:ext uri="{FF2B5EF4-FFF2-40B4-BE49-F238E27FC236}">
                <a16:creationId xmlns:a16="http://schemas.microsoft.com/office/drawing/2014/main" id="{67654D97-BFE1-410C-8556-A3098994716C}"/>
              </a:ext>
            </a:extLst>
          </p:cNvPr>
          <p:cNvGrpSpPr/>
          <p:nvPr/>
        </p:nvGrpSpPr>
        <p:grpSpPr>
          <a:xfrm>
            <a:off x="8775162" y="2018566"/>
            <a:ext cx="1047123" cy="1081382"/>
            <a:chOff x="10481214" y="2448351"/>
            <a:chExt cx="1047123" cy="1081382"/>
          </a:xfrm>
        </p:grpSpPr>
        <p:grpSp>
          <p:nvGrpSpPr>
            <p:cNvPr id="48" name="Picture Placeholder 22" descr="Scatterplot outline">
              <a:extLst>
                <a:ext uri="{FF2B5EF4-FFF2-40B4-BE49-F238E27FC236}">
                  <a16:creationId xmlns:a16="http://schemas.microsoft.com/office/drawing/2014/main" id="{C850CEBB-23AA-4E25-9C5C-839276A7D126}"/>
                </a:ext>
              </a:extLst>
            </p:cNvPr>
            <p:cNvGrpSpPr/>
            <p:nvPr/>
          </p:nvGrpSpPr>
          <p:grpSpPr>
            <a:xfrm>
              <a:off x="10481214" y="2546910"/>
              <a:ext cx="982408" cy="982823"/>
              <a:chOff x="5333691" y="2851486"/>
              <a:chExt cx="1525267" cy="1525911"/>
            </a:xfrm>
            <a:solidFill>
              <a:srgbClr val="000000"/>
            </a:solidFill>
          </p:grpSpPr>
          <p:sp>
            <p:nvSpPr>
              <p:cNvPr id="57" name="Freeform: Shape 56">
                <a:extLst>
                  <a:ext uri="{FF2B5EF4-FFF2-40B4-BE49-F238E27FC236}">
                    <a16:creationId xmlns:a16="http://schemas.microsoft.com/office/drawing/2014/main" id="{9B9BDB00-8AA8-4ABA-8DAD-D3C5AAADAD97}"/>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E529965-1515-4A47-B743-E2BF89D49FD9}"/>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5B6993B-511A-4E84-87A3-8A2DC617D779}"/>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A434FA7-DE7F-4D10-961C-DEE0C813224D}"/>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04DCDCC-5D6F-48BC-B34B-8BB7E26C34D5}"/>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0377D7C-06CE-4FE0-B4F0-5E16BDED671B}"/>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61480ED-9E08-486D-BF1B-9011D09ABEFD}"/>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7893CF9-87D9-4D1F-94C4-64DDFDDF7B53}"/>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49" name="Picture Placeholder 22" descr="Scatterplot outline">
              <a:extLst>
                <a:ext uri="{FF2B5EF4-FFF2-40B4-BE49-F238E27FC236}">
                  <a16:creationId xmlns:a16="http://schemas.microsoft.com/office/drawing/2014/main" id="{A29846D0-488E-4421-976D-75C796EAFA31}"/>
                </a:ext>
              </a:extLst>
            </p:cNvPr>
            <p:cNvGrpSpPr/>
            <p:nvPr/>
          </p:nvGrpSpPr>
          <p:grpSpPr>
            <a:xfrm>
              <a:off x="10561018" y="2512768"/>
              <a:ext cx="737149" cy="722837"/>
              <a:chOff x="9444846" y="2925285"/>
              <a:chExt cx="1144482" cy="1122262"/>
            </a:xfrm>
            <a:solidFill>
              <a:srgbClr val="000000"/>
            </a:solidFill>
          </p:grpSpPr>
          <p:sp>
            <p:nvSpPr>
              <p:cNvPr id="50" name="Freeform: Shape 49">
                <a:extLst>
                  <a:ext uri="{FF2B5EF4-FFF2-40B4-BE49-F238E27FC236}">
                    <a16:creationId xmlns:a16="http://schemas.microsoft.com/office/drawing/2014/main" id="{4C697344-E6FC-4BFC-AAB5-30007E6362CD}"/>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CD4EE61-A240-42CA-AB25-A74FCFB066DC}"/>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BD603E0-6033-4730-A24E-B135D844E4AB}"/>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3B869A-A20E-4194-92B9-0C428C9F057C}"/>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6D0D9CE-E364-45CD-B8A7-6CE09556D54A}"/>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9D2B66D-A5FD-42ED-99D9-B0A16966E810}"/>
                  </a:ext>
                </a:extLst>
              </p:cNvPr>
              <p:cNvSpPr/>
              <p:nvPr/>
            </p:nvSpPr>
            <p:spPr>
              <a:xfrm>
                <a:off x="10332471"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8EFC45C-28F4-4030-9DA1-A363CA52D540}"/>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65" name="Oval 64">
              <a:extLst>
                <a:ext uri="{FF2B5EF4-FFF2-40B4-BE49-F238E27FC236}">
                  <a16:creationId xmlns:a16="http://schemas.microsoft.com/office/drawing/2014/main" id="{E78E1D73-5C01-43DB-93F8-49CCBF41C174}"/>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66" name="Oval 65">
              <a:extLst>
                <a:ext uri="{FF2B5EF4-FFF2-40B4-BE49-F238E27FC236}">
                  <a16:creationId xmlns:a16="http://schemas.microsoft.com/office/drawing/2014/main" id="{571BCC64-DB2F-4D99-A8A5-12A2FF583ADC}"/>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nvGrpSpPr>
          <p:cNvPr id="46" name="Group 66">
            <a:extLst>
              <a:ext uri="{FF2B5EF4-FFF2-40B4-BE49-F238E27FC236}">
                <a16:creationId xmlns:a16="http://schemas.microsoft.com/office/drawing/2014/main" id="{15EA1A49-C1A7-0C0F-41C8-F9D34748D0DE}"/>
              </a:ext>
            </a:extLst>
          </p:cNvPr>
          <p:cNvGrpSpPr>
            <a:grpSpLocks/>
          </p:cNvGrpSpPr>
          <p:nvPr/>
        </p:nvGrpSpPr>
        <p:grpSpPr>
          <a:xfrm>
            <a:off x="10203854" y="140964"/>
            <a:ext cx="1294985" cy="1263368"/>
            <a:chOff x="10481214" y="2448351"/>
            <a:chExt cx="1047123" cy="1081382"/>
          </a:xfrm>
        </p:grpSpPr>
        <p:grpSp>
          <p:nvGrpSpPr>
            <p:cNvPr id="47" name="Picture Placeholder 22" descr="Scatterplot outline">
              <a:extLst>
                <a:ext uri="{FF2B5EF4-FFF2-40B4-BE49-F238E27FC236}">
                  <a16:creationId xmlns:a16="http://schemas.microsoft.com/office/drawing/2014/main" id="{45F45E3A-73A8-D0F4-2EFC-6D173129FE5A}"/>
                </a:ext>
              </a:extLst>
            </p:cNvPr>
            <p:cNvGrpSpPr/>
            <p:nvPr/>
          </p:nvGrpSpPr>
          <p:grpSpPr>
            <a:xfrm>
              <a:off x="10481214" y="2546910"/>
              <a:ext cx="982408" cy="982823"/>
              <a:chOff x="5333691" y="2851486"/>
              <a:chExt cx="1525267" cy="1525911"/>
            </a:xfrm>
            <a:solidFill>
              <a:srgbClr val="000000"/>
            </a:solidFill>
          </p:grpSpPr>
          <p:sp>
            <p:nvSpPr>
              <p:cNvPr id="78" name="Freeform: Shape 56">
                <a:extLst>
                  <a:ext uri="{FF2B5EF4-FFF2-40B4-BE49-F238E27FC236}">
                    <a16:creationId xmlns:a16="http://schemas.microsoft.com/office/drawing/2014/main" id="{FD001FEF-62B9-7EA1-AE55-88BBD12D9908}"/>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79" name="Freeform: Shape 57">
                <a:extLst>
                  <a:ext uri="{FF2B5EF4-FFF2-40B4-BE49-F238E27FC236}">
                    <a16:creationId xmlns:a16="http://schemas.microsoft.com/office/drawing/2014/main" id="{FE87A324-DC8D-A4B5-00BA-E8FF80CAEA97}"/>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0" name="Freeform: Shape 58">
                <a:extLst>
                  <a:ext uri="{FF2B5EF4-FFF2-40B4-BE49-F238E27FC236}">
                    <a16:creationId xmlns:a16="http://schemas.microsoft.com/office/drawing/2014/main" id="{4B9038C3-DBF4-BFB8-D79C-810469851CDC}"/>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1" name="Freeform: Shape 59">
                <a:extLst>
                  <a:ext uri="{FF2B5EF4-FFF2-40B4-BE49-F238E27FC236}">
                    <a16:creationId xmlns:a16="http://schemas.microsoft.com/office/drawing/2014/main" id="{4C5CEF43-C2B5-05DB-6249-BF84D1ED3E65}"/>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2" name="Freeform: Shape 60">
                <a:extLst>
                  <a:ext uri="{FF2B5EF4-FFF2-40B4-BE49-F238E27FC236}">
                    <a16:creationId xmlns:a16="http://schemas.microsoft.com/office/drawing/2014/main" id="{5889F3B9-A3D0-B85D-CB9D-2DF7C7DAA813}"/>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83" name="Freeform: Shape 61">
                <a:extLst>
                  <a:ext uri="{FF2B5EF4-FFF2-40B4-BE49-F238E27FC236}">
                    <a16:creationId xmlns:a16="http://schemas.microsoft.com/office/drawing/2014/main" id="{C768DFD5-F1F2-FE60-F1AE-400F62B136D2}"/>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84" name="Freeform: Shape 62">
                <a:extLst>
                  <a:ext uri="{FF2B5EF4-FFF2-40B4-BE49-F238E27FC236}">
                    <a16:creationId xmlns:a16="http://schemas.microsoft.com/office/drawing/2014/main" id="{B9AA949C-30E1-CD4F-046C-3096C0DAF3B4}"/>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85" name="Freeform: Shape 63">
                <a:extLst>
                  <a:ext uri="{FF2B5EF4-FFF2-40B4-BE49-F238E27FC236}">
                    <a16:creationId xmlns:a16="http://schemas.microsoft.com/office/drawing/2014/main" id="{EE1BA97A-4567-0B3D-AFA0-AA9D5BEE0A66}"/>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68" name="Picture Placeholder 22" descr="Scatterplot outline">
              <a:extLst>
                <a:ext uri="{FF2B5EF4-FFF2-40B4-BE49-F238E27FC236}">
                  <a16:creationId xmlns:a16="http://schemas.microsoft.com/office/drawing/2014/main" id="{6FBFFF71-EFF7-38B8-4B9F-4791A73C63B5}"/>
                </a:ext>
              </a:extLst>
            </p:cNvPr>
            <p:cNvGrpSpPr/>
            <p:nvPr/>
          </p:nvGrpSpPr>
          <p:grpSpPr>
            <a:xfrm>
              <a:off x="10561018" y="2512768"/>
              <a:ext cx="737149" cy="722837"/>
              <a:chOff x="9444846" y="2925285"/>
              <a:chExt cx="1144482" cy="1122262"/>
            </a:xfrm>
            <a:solidFill>
              <a:srgbClr val="000000"/>
            </a:solidFill>
          </p:grpSpPr>
          <p:sp>
            <p:nvSpPr>
              <p:cNvPr id="71" name="Freeform: Shape 49">
                <a:extLst>
                  <a:ext uri="{FF2B5EF4-FFF2-40B4-BE49-F238E27FC236}">
                    <a16:creationId xmlns:a16="http://schemas.microsoft.com/office/drawing/2014/main" id="{C0CDCEAD-5A96-5D6E-1927-AF2B6ACEF555}"/>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2" name="Freeform: Shape 50">
                <a:extLst>
                  <a:ext uri="{FF2B5EF4-FFF2-40B4-BE49-F238E27FC236}">
                    <a16:creationId xmlns:a16="http://schemas.microsoft.com/office/drawing/2014/main" id="{1F78CC7A-CAA6-732A-486C-B1CCB21C1CCD}"/>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3" name="Freeform: Shape 51">
                <a:extLst>
                  <a:ext uri="{FF2B5EF4-FFF2-40B4-BE49-F238E27FC236}">
                    <a16:creationId xmlns:a16="http://schemas.microsoft.com/office/drawing/2014/main" id="{51E05974-05A6-F742-27D7-6764ECD9523A}"/>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4" name="Freeform: Shape 52">
                <a:extLst>
                  <a:ext uri="{FF2B5EF4-FFF2-40B4-BE49-F238E27FC236}">
                    <a16:creationId xmlns:a16="http://schemas.microsoft.com/office/drawing/2014/main" id="{2915DFD8-F67F-F936-F257-673AD96CA369}"/>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75" name="Freeform: Shape 53">
                <a:extLst>
                  <a:ext uri="{FF2B5EF4-FFF2-40B4-BE49-F238E27FC236}">
                    <a16:creationId xmlns:a16="http://schemas.microsoft.com/office/drawing/2014/main" id="{308718A9-75D6-9111-D4E4-FD0B107DE89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76" name="Freeform: Shape 54">
                <a:extLst>
                  <a:ext uri="{FF2B5EF4-FFF2-40B4-BE49-F238E27FC236}">
                    <a16:creationId xmlns:a16="http://schemas.microsoft.com/office/drawing/2014/main" id="{B9098070-51D7-34AE-1E6C-9E87DFB03833}"/>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77" name="Freeform: Shape 55">
                <a:extLst>
                  <a:ext uri="{FF2B5EF4-FFF2-40B4-BE49-F238E27FC236}">
                    <a16:creationId xmlns:a16="http://schemas.microsoft.com/office/drawing/2014/main" id="{E94F970C-372B-2C92-8C24-C1112D365351}"/>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69" name="Oval 64">
              <a:extLst>
                <a:ext uri="{FF2B5EF4-FFF2-40B4-BE49-F238E27FC236}">
                  <a16:creationId xmlns:a16="http://schemas.microsoft.com/office/drawing/2014/main" id="{AD4FA072-175C-8BAC-5578-B01D687937BF}"/>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70" name="Oval 65">
              <a:extLst>
                <a:ext uri="{FF2B5EF4-FFF2-40B4-BE49-F238E27FC236}">
                  <a16:creationId xmlns:a16="http://schemas.microsoft.com/office/drawing/2014/main" id="{8F29C2E3-A488-5AE5-EE83-B772408E3A2C}"/>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spTree>
    <p:extLst>
      <p:ext uri="{BB962C8B-B14F-4D97-AF65-F5344CB8AC3E}">
        <p14:creationId xmlns:p14="http://schemas.microsoft.com/office/powerpoint/2010/main" val="3779679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BC39FF-EC67-4143-96C8-78561F0AFD83}"/>
              </a:ext>
            </a:extLst>
          </p:cNvPr>
          <p:cNvSpPr>
            <a:spLocks noGrp="1"/>
          </p:cNvSpPr>
          <p:nvPr>
            <p:ph idx="1"/>
          </p:nvPr>
        </p:nvSpPr>
        <p:spPr/>
        <p:txBody>
          <a:bodyPr/>
          <a:lstStyle/>
          <a:p>
            <a:r>
              <a:rPr lang="de-DE" sz="1400" b="1" dirty="0"/>
              <a:t>Bestärkendes Lernen: </a:t>
            </a:r>
            <a:r>
              <a:rPr lang="de-DE" sz="1400" dirty="0"/>
              <a:t>Ein </a:t>
            </a:r>
            <a:r>
              <a:rPr lang="de-DE" sz="1400" b="0" dirty="0"/>
              <a:t>sogenannter „Agent“ wird trainiert</a:t>
            </a:r>
          </a:p>
          <a:p>
            <a:pPr marL="522900" lvl="1" indent="-342900"/>
            <a:r>
              <a:rPr lang="de-DE" b="0" dirty="0"/>
              <a:t>„Agent“ führt Aktionen aus und bekommt Rückmeldung von Umgebung </a:t>
            </a:r>
            <a:r>
              <a:rPr lang="de-DE" b="0" dirty="0">
                <a:sym typeface="Wingdings" panose="05000000000000000000" pitchFamily="2" charset="2"/>
              </a:rPr>
              <a:t> Belohnung bei Bewegung in die richtige Richtung.</a:t>
            </a:r>
          </a:p>
          <a:p>
            <a:pPr marL="522900" lvl="1" indent="-342900"/>
            <a:endParaRPr lang="de-DE" b="0" dirty="0">
              <a:sym typeface="Wingdings" panose="05000000000000000000" pitchFamily="2" charset="2"/>
            </a:endParaRPr>
          </a:p>
          <a:p>
            <a:pPr marL="342900" indent="-342900"/>
            <a:r>
              <a:rPr lang="de-DE" b="1" dirty="0">
                <a:sym typeface="Wingdings" panose="05000000000000000000" pitchFamily="2" charset="2"/>
              </a:rPr>
              <a:t>Verwendung: </a:t>
            </a:r>
            <a:r>
              <a:rPr lang="de-DE" b="0" dirty="0">
                <a:sym typeface="Wingdings" panose="05000000000000000000" pitchFamily="2" charset="2"/>
              </a:rPr>
              <a:t>Robotics, Gaming-Bots, AlphaGo,…</a:t>
            </a:r>
            <a:endParaRPr lang="de-DE" b="0" dirty="0"/>
          </a:p>
          <a:p>
            <a:endParaRPr lang="en-US" dirty="0"/>
          </a:p>
        </p:txBody>
      </p:sp>
      <p:sp>
        <p:nvSpPr>
          <p:cNvPr id="3" name="Text Placeholder 2">
            <a:extLst>
              <a:ext uri="{FF2B5EF4-FFF2-40B4-BE49-F238E27FC236}">
                <a16:creationId xmlns:a16="http://schemas.microsoft.com/office/drawing/2014/main" id="{D2CEAE3D-8AA8-49FC-A45A-631F971BF4E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C54A584D-9683-4052-AF10-8E8260A7318C}"/>
              </a:ext>
            </a:extLst>
          </p:cNvPr>
          <p:cNvSpPr>
            <a:spLocks noGrp="1"/>
          </p:cNvSpPr>
          <p:nvPr>
            <p:ph type="body" sz="quarter" idx="15"/>
          </p:nvPr>
        </p:nvSpPr>
        <p:spPr>
          <a:xfrm>
            <a:off x="478907" y="6052167"/>
            <a:ext cx="11229895" cy="215444"/>
          </a:xfrm>
        </p:spPr>
        <p:txBody>
          <a:bodyPr/>
          <a:lstStyle/>
          <a:p>
            <a:r>
              <a:rPr lang="de-DE" sz="800" dirty="0"/>
              <a:t>Quelle: https://www.google.com/search?q=reinforcement+learning&amp;source=lnms&amp;tbm=isch&amp;sa=X&amp;ved=2ahUKEwiw-fG11IrwAhXUgf0HHdJxAwQQ_AUoAnoECAEQBA&amp;biw=1920&amp;bih=937#imgrc=ivmsD3gf5LO7WM</a:t>
            </a:r>
          </a:p>
          <a:p>
            <a:endParaRPr lang="en-US" sz="1200" dirty="0"/>
          </a:p>
        </p:txBody>
      </p:sp>
      <p:sp>
        <p:nvSpPr>
          <p:cNvPr id="5" name="Title 4">
            <a:extLst>
              <a:ext uri="{FF2B5EF4-FFF2-40B4-BE49-F238E27FC236}">
                <a16:creationId xmlns:a16="http://schemas.microsoft.com/office/drawing/2014/main" id="{A9E1E74E-F771-4B16-B8E1-F8D6D74CC92D}"/>
              </a:ext>
            </a:extLst>
          </p:cNvPr>
          <p:cNvSpPr>
            <a:spLocks noGrp="1"/>
          </p:cNvSpPr>
          <p:nvPr>
            <p:ph type="title"/>
          </p:nvPr>
        </p:nvSpPr>
        <p:spPr/>
        <p:txBody>
          <a:bodyPr/>
          <a:lstStyle/>
          <a:p>
            <a:r>
              <a:rPr lang="de-DE" dirty="0"/>
              <a:t>Reinforcement Learning</a:t>
            </a:r>
            <a:endParaRPr lang="en-US" dirty="0"/>
          </a:p>
        </p:txBody>
      </p:sp>
      <p:sp>
        <p:nvSpPr>
          <p:cNvPr id="6" name="Text Placeholder 5">
            <a:extLst>
              <a:ext uri="{FF2B5EF4-FFF2-40B4-BE49-F238E27FC236}">
                <a16:creationId xmlns:a16="http://schemas.microsoft.com/office/drawing/2014/main" id="{A10A4ACC-8357-48C0-844A-F38E1540F73E}"/>
              </a:ext>
            </a:extLst>
          </p:cNvPr>
          <p:cNvSpPr>
            <a:spLocks noGrp="1"/>
          </p:cNvSpPr>
          <p:nvPr>
            <p:ph type="body" sz="quarter" idx="14"/>
          </p:nvPr>
        </p:nvSpPr>
        <p:spPr/>
        <p:txBody>
          <a:bodyPr/>
          <a:lstStyle/>
          <a:p>
            <a:endParaRPr lang="en-US" dirty="0"/>
          </a:p>
        </p:txBody>
      </p:sp>
      <p:grpSp>
        <p:nvGrpSpPr>
          <p:cNvPr id="10" name="Picture Placeholder 18" descr="Circles with arrows outline">
            <a:extLst>
              <a:ext uri="{FF2B5EF4-FFF2-40B4-BE49-F238E27FC236}">
                <a16:creationId xmlns:a16="http://schemas.microsoft.com/office/drawing/2014/main" id="{9A0C14AA-BAA7-4D49-B4B7-316341C133B2}"/>
              </a:ext>
            </a:extLst>
          </p:cNvPr>
          <p:cNvGrpSpPr/>
          <p:nvPr/>
        </p:nvGrpSpPr>
        <p:grpSpPr>
          <a:xfrm rot="453245">
            <a:off x="10713381" y="447943"/>
            <a:ext cx="920161" cy="1345944"/>
            <a:chOff x="10713381" y="447943"/>
            <a:chExt cx="920161" cy="1345944"/>
          </a:xfrm>
          <a:solidFill>
            <a:srgbClr val="000000"/>
          </a:solidFill>
        </p:grpSpPr>
        <p:sp>
          <p:nvSpPr>
            <p:cNvPr id="11" name="Freeform: Shape 10">
              <a:extLst>
                <a:ext uri="{FF2B5EF4-FFF2-40B4-BE49-F238E27FC236}">
                  <a16:creationId xmlns:a16="http://schemas.microsoft.com/office/drawing/2014/main" id="{063EB034-0477-43B4-9442-221B2BCC9A07}"/>
                </a:ext>
              </a:extLst>
            </p:cNvPr>
            <p:cNvSpPr/>
            <p:nvPr/>
          </p:nvSpPr>
          <p:spPr>
            <a:xfrm>
              <a:off x="10713381" y="1090341"/>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127AA3B-D16A-4094-8BEB-4D36FE700883}"/>
                </a:ext>
              </a:extLst>
            </p:cNvPr>
            <p:cNvSpPr/>
            <p:nvPr/>
          </p:nvSpPr>
          <p:spPr>
            <a:xfrm>
              <a:off x="11405285" y="992762"/>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AEC02A-ACE9-40E9-BB61-586484BF5ECA}"/>
                </a:ext>
              </a:extLst>
            </p:cNvPr>
            <p:cNvSpPr/>
            <p:nvPr/>
          </p:nvSpPr>
          <p:spPr>
            <a:xfrm>
              <a:off x="10980870" y="447943"/>
              <a:ext cx="228257" cy="228256"/>
            </a:xfrm>
            <a:custGeom>
              <a:avLst/>
              <a:gdLst>
                <a:gd name="connsiteX0" fmla="*/ 114129 w 228257"/>
                <a:gd name="connsiteY0" fmla="*/ 28532 h 228256"/>
                <a:gd name="connsiteX1" fmla="*/ 199725 w 228257"/>
                <a:gd name="connsiteY1" fmla="*/ 114128 h 228256"/>
                <a:gd name="connsiteX2" fmla="*/ 114129 w 228257"/>
                <a:gd name="connsiteY2" fmla="*/ 199724 h 228256"/>
                <a:gd name="connsiteX3" fmla="*/ 28532 w 228257"/>
                <a:gd name="connsiteY3" fmla="*/ 114128 h 228256"/>
                <a:gd name="connsiteX4" fmla="*/ 114129 w 228257"/>
                <a:gd name="connsiteY4" fmla="*/ 28532 h 228256"/>
                <a:gd name="connsiteX5" fmla="*/ 114129 w 228257"/>
                <a:gd name="connsiteY5" fmla="*/ 0 h 228256"/>
                <a:gd name="connsiteX6" fmla="*/ 0 w 228257"/>
                <a:gd name="connsiteY6" fmla="*/ 114128 h 228256"/>
                <a:gd name="connsiteX7" fmla="*/ 114129 w 228257"/>
                <a:gd name="connsiteY7" fmla="*/ 228256 h 228256"/>
                <a:gd name="connsiteX8" fmla="*/ 228257 w 228257"/>
                <a:gd name="connsiteY8" fmla="*/ 114128 h 228256"/>
                <a:gd name="connsiteX9" fmla="*/ 114129 w 228257"/>
                <a:gd name="connsiteY9" fmla="*/ 0 h 2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57" h="228256">
                  <a:moveTo>
                    <a:pt x="114129" y="28532"/>
                  </a:moveTo>
                  <a:cubicBezTo>
                    <a:pt x="161402" y="28532"/>
                    <a:pt x="199725" y="66855"/>
                    <a:pt x="199725" y="114128"/>
                  </a:cubicBezTo>
                  <a:cubicBezTo>
                    <a:pt x="199725" y="161401"/>
                    <a:pt x="161402" y="199724"/>
                    <a:pt x="114129" y="199724"/>
                  </a:cubicBezTo>
                  <a:cubicBezTo>
                    <a:pt x="66855" y="199724"/>
                    <a:pt x="28532" y="161401"/>
                    <a:pt x="28532" y="114128"/>
                  </a:cubicBezTo>
                  <a:cubicBezTo>
                    <a:pt x="28588" y="66878"/>
                    <a:pt x="66878" y="28588"/>
                    <a:pt x="114129" y="28532"/>
                  </a:cubicBezTo>
                  <a:moveTo>
                    <a:pt x="114129" y="0"/>
                  </a:moveTo>
                  <a:cubicBezTo>
                    <a:pt x="51097" y="0"/>
                    <a:pt x="0" y="51097"/>
                    <a:pt x="0" y="114128"/>
                  </a:cubicBezTo>
                  <a:cubicBezTo>
                    <a:pt x="0" y="177160"/>
                    <a:pt x="51097" y="228256"/>
                    <a:pt x="114129" y="228256"/>
                  </a:cubicBezTo>
                  <a:cubicBezTo>
                    <a:pt x="177160" y="228256"/>
                    <a:pt x="228257" y="177160"/>
                    <a:pt x="228257" y="114128"/>
                  </a:cubicBezTo>
                  <a:cubicBezTo>
                    <a:pt x="228257" y="51097"/>
                    <a:pt x="177160" y="0"/>
                    <a:pt x="114129" y="0"/>
                  </a:cubicBezTo>
                  <a:close/>
                </a:path>
              </a:pathLst>
            </a:custGeom>
            <a:solidFill>
              <a:srgbClr val="000000"/>
            </a:solidFill>
            <a:ln w="141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48BDB60-EB9E-4EB5-AC21-F58D2C48D330}"/>
                </a:ext>
              </a:extLst>
            </p:cNvPr>
            <p:cNvSpPr/>
            <p:nvPr/>
          </p:nvSpPr>
          <p:spPr>
            <a:xfrm>
              <a:off x="11240696" y="556857"/>
              <a:ext cx="392460" cy="363717"/>
            </a:xfrm>
            <a:custGeom>
              <a:avLst/>
              <a:gdLst>
                <a:gd name="connsiteX0" fmla="*/ 385471 w 392460"/>
                <a:gd name="connsiteY0" fmla="*/ 211015 h 363717"/>
                <a:gd name="connsiteX1" fmla="*/ 365927 w 392460"/>
                <a:gd name="connsiteY1" fmla="*/ 216023 h 363717"/>
                <a:gd name="connsiteX2" fmla="*/ 365927 w 392460"/>
                <a:gd name="connsiteY2" fmla="*/ 216023 h 363717"/>
                <a:gd name="connsiteX3" fmla="*/ 311002 w 392460"/>
                <a:gd name="connsiteY3" fmla="*/ 308752 h 363717"/>
                <a:gd name="connsiteX4" fmla="*/ 310745 w 392460"/>
                <a:gd name="connsiteY4" fmla="*/ 308752 h 363717"/>
                <a:gd name="connsiteX5" fmla="*/ 30117 w 392460"/>
                <a:gd name="connsiteY5" fmla="*/ 4058 h 363717"/>
                <a:gd name="connsiteX6" fmla="*/ 18419 w 392460"/>
                <a:gd name="connsiteY6" fmla="*/ 620 h 363717"/>
                <a:gd name="connsiteX7" fmla="*/ 621 w 392460"/>
                <a:gd name="connsiteY7" fmla="*/ 10120 h 363717"/>
                <a:gd name="connsiteX8" fmla="*/ 10121 w 392460"/>
                <a:gd name="connsiteY8" fmla="*/ 27918 h 363717"/>
                <a:gd name="connsiteX9" fmla="*/ 10758 w 392460"/>
                <a:gd name="connsiteY9" fmla="*/ 28097 h 363717"/>
                <a:gd name="connsiteX10" fmla="*/ 21629 w 392460"/>
                <a:gd name="connsiteY10" fmla="*/ 31307 h 363717"/>
                <a:gd name="connsiteX11" fmla="*/ 284125 w 392460"/>
                <a:gd name="connsiteY11" fmla="*/ 321121 h 363717"/>
                <a:gd name="connsiteX12" fmla="*/ 283911 w 392460"/>
                <a:gd name="connsiteY12" fmla="*/ 321277 h 363717"/>
                <a:gd name="connsiteX13" fmla="*/ 184376 w 392460"/>
                <a:gd name="connsiteY13" fmla="*/ 262330 h 363717"/>
                <a:gd name="connsiteX14" fmla="*/ 164919 w 392460"/>
                <a:gd name="connsiteY14" fmla="*/ 267662 h 363717"/>
                <a:gd name="connsiteX15" fmla="*/ 169825 w 392460"/>
                <a:gd name="connsiteY15" fmla="*/ 286868 h 363717"/>
                <a:gd name="connsiteX16" fmla="*/ 296222 w 392460"/>
                <a:gd name="connsiteY16" fmla="*/ 361722 h 363717"/>
                <a:gd name="connsiteX17" fmla="*/ 307022 w 392460"/>
                <a:gd name="connsiteY17" fmla="*/ 363277 h 363717"/>
                <a:gd name="connsiteX18" fmla="*/ 315767 w 392460"/>
                <a:gd name="connsiteY18" fmla="*/ 356729 h 363717"/>
                <a:gd name="connsiteX19" fmla="*/ 390464 w 392460"/>
                <a:gd name="connsiteY19" fmla="*/ 230560 h 363717"/>
                <a:gd name="connsiteX20" fmla="*/ 385471 w 392460"/>
                <a:gd name="connsiteY20" fmla="*/ 211015 h 36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2460" h="363717">
                  <a:moveTo>
                    <a:pt x="385471" y="211015"/>
                  </a:moveTo>
                  <a:cubicBezTo>
                    <a:pt x="378692" y="207001"/>
                    <a:pt x="369941" y="209242"/>
                    <a:pt x="365927" y="216023"/>
                  </a:cubicBezTo>
                  <a:cubicBezTo>
                    <a:pt x="365927" y="216023"/>
                    <a:pt x="365927" y="216023"/>
                    <a:pt x="365927" y="216023"/>
                  </a:cubicBezTo>
                  <a:lnTo>
                    <a:pt x="311002" y="308752"/>
                  </a:lnTo>
                  <a:cubicBezTo>
                    <a:pt x="310902" y="308909"/>
                    <a:pt x="310788" y="308895"/>
                    <a:pt x="310745" y="308752"/>
                  </a:cubicBezTo>
                  <a:cubicBezTo>
                    <a:pt x="277941" y="164564"/>
                    <a:pt x="171126" y="48590"/>
                    <a:pt x="30117" y="4058"/>
                  </a:cubicBezTo>
                  <a:cubicBezTo>
                    <a:pt x="26251" y="2860"/>
                    <a:pt x="22342" y="1705"/>
                    <a:pt x="18419" y="620"/>
                  </a:cubicBezTo>
                  <a:cubicBezTo>
                    <a:pt x="10881" y="-1671"/>
                    <a:pt x="2912" y="2582"/>
                    <a:pt x="621" y="10120"/>
                  </a:cubicBezTo>
                  <a:cubicBezTo>
                    <a:pt x="-1672" y="17658"/>
                    <a:pt x="2582" y="25627"/>
                    <a:pt x="10121" y="27918"/>
                  </a:cubicBezTo>
                  <a:cubicBezTo>
                    <a:pt x="10332" y="27983"/>
                    <a:pt x="10544" y="28042"/>
                    <a:pt x="10758" y="28097"/>
                  </a:cubicBezTo>
                  <a:cubicBezTo>
                    <a:pt x="14410" y="29114"/>
                    <a:pt x="18034" y="30184"/>
                    <a:pt x="21629" y="31307"/>
                  </a:cubicBezTo>
                  <a:cubicBezTo>
                    <a:pt x="155030" y="73443"/>
                    <a:pt x="255360" y="184214"/>
                    <a:pt x="284125" y="321121"/>
                  </a:cubicBezTo>
                  <a:cubicBezTo>
                    <a:pt x="284125" y="321292"/>
                    <a:pt x="284125" y="321363"/>
                    <a:pt x="283911" y="321277"/>
                  </a:cubicBezTo>
                  <a:lnTo>
                    <a:pt x="184376" y="262330"/>
                  </a:lnTo>
                  <a:cubicBezTo>
                    <a:pt x="177532" y="258430"/>
                    <a:pt x="168819" y="260817"/>
                    <a:pt x="164919" y="267662"/>
                  </a:cubicBezTo>
                  <a:cubicBezTo>
                    <a:pt x="161113" y="274341"/>
                    <a:pt x="163283" y="282833"/>
                    <a:pt x="169825" y="286868"/>
                  </a:cubicBezTo>
                  <a:lnTo>
                    <a:pt x="296222" y="361722"/>
                  </a:lnTo>
                  <a:cubicBezTo>
                    <a:pt x="299474" y="363650"/>
                    <a:pt x="303358" y="364210"/>
                    <a:pt x="307022" y="363277"/>
                  </a:cubicBezTo>
                  <a:cubicBezTo>
                    <a:pt x="310690" y="362341"/>
                    <a:pt x="313837" y="359985"/>
                    <a:pt x="315767" y="356729"/>
                  </a:cubicBezTo>
                  <a:lnTo>
                    <a:pt x="390464" y="230560"/>
                  </a:lnTo>
                  <a:cubicBezTo>
                    <a:pt x="394482" y="223784"/>
                    <a:pt x="392246" y="215034"/>
                    <a:pt x="385471" y="211015"/>
                  </a:cubicBezTo>
                  <a:close/>
                </a:path>
              </a:pathLst>
            </a:custGeom>
            <a:solidFill>
              <a:srgbClr val="000000"/>
            </a:solidFill>
            <a:ln w="141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BD82AA5-890B-4A33-8D6C-0A25E898CBCE}"/>
                </a:ext>
              </a:extLst>
            </p:cNvPr>
            <p:cNvSpPr/>
            <p:nvPr/>
          </p:nvSpPr>
          <p:spPr>
            <a:xfrm>
              <a:off x="10978880" y="1227625"/>
              <a:ext cx="463216" cy="238956"/>
            </a:xfrm>
            <a:custGeom>
              <a:avLst/>
              <a:gdLst>
                <a:gd name="connsiteX0" fmla="*/ 459104 w 463216"/>
                <a:gd name="connsiteY0" fmla="*/ 4293 h 238956"/>
                <a:gd name="connsiteX1" fmla="*/ 438930 w 463216"/>
                <a:gd name="connsiteY1" fmla="*/ 4066 h 238956"/>
                <a:gd name="connsiteX2" fmla="*/ 438917 w 463216"/>
                <a:gd name="connsiteY2" fmla="*/ 4079 h 238956"/>
                <a:gd name="connsiteX3" fmla="*/ 430700 w 463216"/>
                <a:gd name="connsiteY3" fmla="*/ 11896 h 238956"/>
                <a:gd name="connsiteX4" fmla="*/ 48469 w 463216"/>
                <a:gd name="connsiteY4" fmla="*/ 94297 h 238956"/>
                <a:gd name="connsiteX5" fmla="*/ 48469 w 463216"/>
                <a:gd name="connsiteY5" fmla="*/ 94040 h 238956"/>
                <a:gd name="connsiteX6" fmla="*/ 149302 w 463216"/>
                <a:gd name="connsiteY6" fmla="*/ 37304 h 238956"/>
                <a:gd name="connsiteX7" fmla="*/ 154737 w 463216"/>
                <a:gd name="connsiteY7" fmla="*/ 17874 h 238956"/>
                <a:gd name="connsiteX8" fmla="*/ 135307 w 463216"/>
                <a:gd name="connsiteY8" fmla="*/ 12438 h 238956"/>
                <a:gd name="connsiteX9" fmla="*/ 7283 w 463216"/>
                <a:gd name="connsiteY9" fmla="*/ 84482 h 238956"/>
                <a:gd name="connsiteX10" fmla="*/ 1830 w 463216"/>
                <a:gd name="connsiteY10" fmla="*/ 103906 h 238956"/>
                <a:gd name="connsiteX11" fmla="*/ 1833 w 463216"/>
                <a:gd name="connsiteY11" fmla="*/ 103912 h 238956"/>
                <a:gd name="connsiteX12" fmla="*/ 73734 w 463216"/>
                <a:gd name="connsiteY12" fmla="*/ 231678 h 238956"/>
                <a:gd name="connsiteX13" fmla="*/ 93172 w 463216"/>
                <a:gd name="connsiteY13" fmla="*/ 237121 h 238956"/>
                <a:gd name="connsiteX14" fmla="*/ 98614 w 463216"/>
                <a:gd name="connsiteY14" fmla="*/ 217684 h 238956"/>
                <a:gd name="connsiteX15" fmla="*/ 45830 w 463216"/>
                <a:gd name="connsiteY15" fmla="*/ 123785 h 238956"/>
                <a:gd name="connsiteX16" fmla="*/ 45987 w 463216"/>
                <a:gd name="connsiteY16" fmla="*/ 123585 h 238956"/>
                <a:gd name="connsiteX17" fmla="*/ 168404 w 463216"/>
                <a:gd name="connsiteY17" fmla="*/ 142259 h 238956"/>
                <a:gd name="connsiteX18" fmla="*/ 450159 w 463216"/>
                <a:gd name="connsiteY18" fmla="*/ 32853 h 238956"/>
                <a:gd name="connsiteX19" fmla="*/ 458975 w 463216"/>
                <a:gd name="connsiteY19" fmla="*/ 24465 h 238956"/>
                <a:gd name="connsiteX20" fmla="*/ 459104 w 463216"/>
                <a:gd name="connsiteY20" fmla="*/ 4293 h 23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216" h="238956">
                  <a:moveTo>
                    <a:pt x="459104" y="4293"/>
                  </a:moveTo>
                  <a:cubicBezTo>
                    <a:pt x="453595" y="-1341"/>
                    <a:pt x="444564" y="-1442"/>
                    <a:pt x="438930" y="4066"/>
                  </a:cubicBezTo>
                  <a:cubicBezTo>
                    <a:pt x="438926" y="4070"/>
                    <a:pt x="438921" y="4074"/>
                    <a:pt x="438917" y="4079"/>
                  </a:cubicBezTo>
                  <a:cubicBezTo>
                    <a:pt x="436207" y="6718"/>
                    <a:pt x="433482" y="9328"/>
                    <a:pt x="430700" y="11896"/>
                  </a:cubicBezTo>
                  <a:cubicBezTo>
                    <a:pt x="327503" y="106343"/>
                    <a:pt x="181413" y="137837"/>
                    <a:pt x="48469" y="94297"/>
                  </a:cubicBezTo>
                  <a:cubicBezTo>
                    <a:pt x="48298" y="94297"/>
                    <a:pt x="48283" y="94126"/>
                    <a:pt x="48469" y="94040"/>
                  </a:cubicBezTo>
                  <a:lnTo>
                    <a:pt x="149302" y="37304"/>
                  </a:lnTo>
                  <a:cubicBezTo>
                    <a:pt x="156168" y="33439"/>
                    <a:pt x="158602" y="24740"/>
                    <a:pt x="154737" y="17874"/>
                  </a:cubicBezTo>
                  <a:cubicBezTo>
                    <a:pt x="150872" y="11007"/>
                    <a:pt x="142173" y="8574"/>
                    <a:pt x="135307" y="12438"/>
                  </a:cubicBezTo>
                  <a:lnTo>
                    <a:pt x="7283" y="84482"/>
                  </a:lnTo>
                  <a:cubicBezTo>
                    <a:pt x="414" y="88339"/>
                    <a:pt x="-2029" y="97036"/>
                    <a:pt x="1830" y="103906"/>
                  </a:cubicBezTo>
                  <a:cubicBezTo>
                    <a:pt x="1830" y="103908"/>
                    <a:pt x="1832" y="103911"/>
                    <a:pt x="1833" y="103912"/>
                  </a:cubicBezTo>
                  <a:lnTo>
                    <a:pt x="73734" y="231678"/>
                  </a:lnTo>
                  <a:cubicBezTo>
                    <a:pt x="77599" y="238549"/>
                    <a:pt x="86301" y="240986"/>
                    <a:pt x="93172" y="237121"/>
                  </a:cubicBezTo>
                  <a:cubicBezTo>
                    <a:pt x="100042" y="233256"/>
                    <a:pt x="102479" y="224554"/>
                    <a:pt x="98614" y="217684"/>
                  </a:cubicBezTo>
                  <a:lnTo>
                    <a:pt x="45830" y="123785"/>
                  </a:lnTo>
                  <a:cubicBezTo>
                    <a:pt x="45744" y="123613"/>
                    <a:pt x="45830" y="123528"/>
                    <a:pt x="45987" y="123585"/>
                  </a:cubicBezTo>
                  <a:cubicBezTo>
                    <a:pt x="85614" y="135962"/>
                    <a:pt x="126888" y="142258"/>
                    <a:pt x="168404" y="142259"/>
                  </a:cubicBezTo>
                  <a:cubicBezTo>
                    <a:pt x="272715" y="142388"/>
                    <a:pt x="373269" y="103341"/>
                    <a:pt x="450159" y="32853"/>
                  </a:cubicBezTo>
                  <a:cubicBezTo>
                    <a:pt x="453140" y="30114"/>
                    <a:pt x="456065" y="27304"/>
                    <a:pt x="458975" y="24465"/>
                  </a:cubicBezTo>
                  <a:cubicBezTo>
                    <a:pt x="464580" y="18929"/>
                    <a:pt x="464637" y="9899"/>
                    <a:pt x="459104" y="4293"/>
                  </a:cubicBezTo>
                  <a:close/>
                </a:path>
              </a:pathLst>
            </a:custGeom>
            <a:solidFill>
              <a:srgbClr val="46DCFF"/>
            </a:solidFill>
            <a:ln w="141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59E2C4-AD1E-48D3-9581-905A1E60FAE2}"/>
                </a:ext>
              </a:extLst>
            </p:cNvPr>
            <p:cNvSpPr/>
            <p:nvPr/>
          </p:nvSpPr>
          <p:spPr>
            <a:xfrm>
              <a:off x="10734798" y="621360"/>
              <a:ext cx="186525" cy="447895"/>
            </a:xfrm>
            <a:custGeom>
              <a:avLst/>
              <a:gdLst>
                <a:gd name="connsiteX0" fmla="*/ 182416 w 186525"/>
                <a:gd name="connsiteY0" fmla="*/ 5906 h 447895"/>
                <a:gd name="connsiteX1" fmla="*/ 172430 w 186525"/>
                <a:gd name="connsiteY1" fmla="*/ 1627 h 447895"/>
                <a:gd name="connsiteX2" fmla="*/ 25818 w 186525"/>
                <a:gd name="connsiteY2" fmla="*/ 0 h 447895"/>
                <a:gd name="connsiteX3" fmla="*/ 25661 w 186525"/>
                <a:gd name="connsiteY3" fmla="*/ 0 h 447895"/>
                <a:gd name="connsiteX4" fmla="*/ 11316 w 186525"/>
                <a:gd name="connsiteY4" fmla="*/ 14188 h 447895"/>
                <a:gd name="connsiteX5" fmla="*/ 25504 w 186525"/>
                <a:gd name="connsiteY5" fmla="*/ 28532 h 447895"/>
                <a:gd name="connsiteX6" fmla="*/ 133298 w 186525"/>
                <a:gd name="connsiteY6" fmla="*/ 29731 h 447895"/>
                <a:gd name="connsiteX7" fmla="*/ 133384 w 186525"/>
                <a:gd name="connsiteY7" fmla="*/ 29973 h 447895"/>
                <a:gd name="connsiteX8" fmla="*/ 9840 w 186525"/>
                <a:gd name="connsiteY8" fmla="*/ 425327 h 447895"/>
                <a:gd name="connsiteX9" fmla="*/ 12693 w 186525"/>
                <a:gd name="connsiteY9" fmla="*/ 437196 h 447895"/>
                <a:gd name="connsiteX10" fmla="*/ 26488 w 186525"/>
                <a:gd name="connsiteY10" fmla="*/ 447896 h 447895"/>
                <a:gd name="connsiteX11" fmla="*/ 30069 w 186525"/>
                <a:gd name="connsiteY11" fmla="*/ 447439 h 447895"/>
                <a:gd name="connsiteX12" fmla="*/ 40312 w 186525"/>
                <a:gd name="connsiteY12" fmla="*/ 430063 h 447895"/>
                <a:gd name="connsiteX13" fmla="*/ 37659 w 186525"/>
                <a:gd name="connsiteY13" fmla="*/ 419064 h 447895"/>
                <a:gd name="connsiteX14" fmla="*/ 157394 w 186525"/>
                <a:gd name="connsiteY14" fmla="*/ 46836 h 447895"/>
                <a:gd name="connsiteX15" fmla="*/ 157636 w 186525"/>
                <a:gd name="connsiteY15" fmla="*/ 46950 h 447895"/>
                <a:gd name="connsiteX16" fmla="*/ 156367 w 186525"/>
                <a:gd name="connsiteY16" fmla="*/ 162633 h 447895"/>
                <a:gd name="connsiteX17" fmla="*/ 170474 w 186525"/>
                <a:gd name="connsiteY17" fmla="*/ 177056 h 447895"/>
                <a:gd name="connsiteX18" fmla="*/ 170476 w 186525"/>
                <a:gd name="connsiteY18" fmla="*/ 177056 h 447895"/>
                <a:gd name="connsiteX19" fmla="*/ 170633 w 186525"/>
                <a:gd name="connsiteY19" fmla="*/ 177056 h 447895"/>
                <a:gd name="connsiteX20" fmla="*/ 184899 w 186525"/>
                <a:gd name="connsiteY20" fmla="*/ 162947 h 447895"/>
                <a:gd name="connsiteX21" fmla="*/ 186525 w 186525"/>
                <a:gd name="connsiteY21" fmla="*/ 16007 h 447895"/>
                <a:gd name="connsiteX22" fmla="*/ 182416 w 186525"/>
                <a:gd name="connsiteY22" fmla="*/ 5906 h 4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525" h="447895">
                  <a:moveTo>
                    <a:pt x="182416" y="5906"/>
                  </a:moveTo>
                  <a:cubicBezTo>
                    <a:pt x="179783" y="3219"/>
                    <a:pt x="176194" y="1681"/>
                    <a:pt x="172430" y="1627"/>
                  </a:cubicBezTo>
                  <a:lnTo>
                    <a:pt x="25818" y="0"/>
                  </a:lnTo>
                  <a:lnTo>
                    <a:pt x="25661" y="0"/>
                  </a:lnTo>
                  <a:cubicBezTo>
                    <a:pt x="17782" y="-43"/>
                    <a:pt x="11359" y="6309"/>
                    <a:pt x="11316" y="14188"/>
                  </a:cubicBezTo>
                  <a:cubicBezTo>
                    <a:pt x="11274" y="22067"/>
                    <a:pt x="17625" y="28489"/>
                    <a:pt x="25504" y="28532"/>
                  </a:cubicBezTo>
                  <a:lnTo>
                    <a:pt x="133298" y="29731"/>
                  </a:lnTo>
                  <a:cubicBezTo>
                    <a:pt x="133484" y="29731"/>
                    <a:pt x="133527" y="29845"/>
                    <a:pt x="133384" y="29973"/>
                  </a:cubicBezTo>
                  <a:cubicBezTo>
                    <a:pt x="24923" y="130471"/>
                    <a:pt x="-22101" y="280955"/>
                    <a:pt x="9840" y="425327"/>
                  </a:cubicBezTo>
                  <a:cubicBezTo>
                    <a:pt x="10724" y="429293"/>
                    <a:pt x="11676" y="433249"/>
                    <a:pt x="12693" y="437196"/>
                  </a:cubicBezTo>
                  <a:cubicBezTo>
                    <a:pt x="14318" y="443489"/>
                    <a:pt x="19990" y="447887"/>
                    <a:pt x="26488" y="447896"/>
                  </a:cubicBezTo>
                  <a:cubicBezTo>
                    <a:pt x="27697" y="447897"/>
                    <a:pt x="28901" y="447745"/>
                    <a:pt x="30069" y="447439"/>
                  </a:cubicBezTo>
                  <a:cubicBezTo>
                    <a:pt x="37694" y="445468"/>
                    <a:pt x="42279" y="437690"/>
                    <a:pt x="40312" y="430063"/>
                  </a:cubicBezTo>
                  <a:cubicBezTo>
                    <a:pt x="39361" y="426411"/>
                    <a:pt x="38476" y="422745"/>
                    <a:pt x="37659" y="419064"/>
                  </a:cubicBezTo>
                  <a:cubicBezTo>
                    <a:pt x="7453" y="282472"/>
                    <a:pt x="53217" y="140202"/>
                    <a:pt x="157394" y="46836"/>
                  </a:cubicBezTo>
                  <a:cubicBezTo>
                    <a:pt x="157536" y="46721"/>
                    <a:pt x="157651" y="46836"/>
                    <a:pt x="157636" y="46950"/>
                  </a:cubicBezTo>
                  <a:lnTo>
                    <a:pt x="156367" y="162633"/>
                  </a:lnTo>
                  <a:cubicBezTo>
                    <a:pt x="156280" y="170512"/>
                    <a:pt x="162595" y="176969"/>
                    <a:pt x="170474" y="177056"/>
                  </a:cubicBezTo>
                  <a:cubicBezTo>
                    <a:pt x="170474" y="177056"/>
                    <a:pt x="170476" y="177056"/>
                    <a:pt x="170476" y="177056"/>
                  </a:cubicBezTo>
                  <a:lnTo>
                    <a:pt x="170633" y="177056"/>
                  </a:lnTo>
                  <a:cubicBezTo>
                    <a:pt x="178450" y="177056"/>
                    <a:pt x="184813" y="170764"/>
                    <a:pt x="184899" y="162947"/>
                  </a:cubicBezTo>
                  <a:lnTo>
                    <a:pt x="186525" y="16007"/>
                  </a:lnTo>
                  <a:cubicBezTo>
                    <a:pt x="186546" y="12229"/>
                    <a:pt x="185070" y="8597"/>
                    <a:pt x="182416" y="5906"/>
                  </a:cubicBezTo>
                  <a:close/>
                </a:path>
              </a:pathLst>
            </a:custGeom>
            <a:solidFill>
              <a:srgbClr val="000000"/>
            </a:solidFill>
            <a:ln w="14188" cap="flat">
              <a:noFill/>
              <a:prstDash val="solid"/>
              <a:miter/>
            </a:ln>
          </p:spPr>
          <p:txBody>
            <a:bodyPr rtlCol="0" anchor="ctr"/>
            <a:lstStyle/>
            <a:p>
              <a:endParaRPr lang="en-US"/>
            </a:p>
          </p:txBody>
        </p:sp>
      </p:grpSp>
      <p:pic>
        <p:nvPicPr>
          <p:cNvPr id="9" name="Grafik 3">
            <a:extLst>
              <a:ext uri="{FF2B5EF4-FFF2-40B4-BE49-F238E27FC236}">
                <a16:creationId xmlns:a16="http://schemas.microsoft.com/office/drawing/2014/main" id="{78ADEC5B-1DA2-43A7-A1A2-5A92A445DF46}"/>
              </a:ext>
            </a:extLst>
          </p:cNvPr>
          <p:cNvPicPr>
            <a:picLocks noChangeAspect="1"/>
          </p:cNvPicPr>
          <p:nvPr/>
        </p:nvPicPr>
        <p:blipFill>
          <a:blip r:embed="rId2"/>
          <a:stretch>
            <a:fillRect/>
          </a:stretch>
        </p:blipFill>
        <p:spPr>
          <a:xfrm>
            <a:off x="3302000" y="3302887"/>
            <a:ext cx="5334000" cy="2057400"/>
          </a:xfrm>
          <a:prstGeom prst="rect">
            <a:avLst/>
          </a:prstGeom>
        </p:spPr>
      </p:pic>
      <p:sp>
        <p:nvSpPr>
          <p:cNvPr id="17" name="Footer Placeholder 5">
            <a:extLst>
              <a:ext uri="{FF2B5EF4-FFF2-40B4-BE49-F238E27FC236}">
                <a16:creationId xmlns:a16="http://schemas.microsoft.com/office/drawing/2014/main" id="{DF2FD940-0D75-4BF6-9E69-FA56414A719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696856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4E3FB9A-87A5-2240-A316-54D2F6E6AFDF}"/>
              </a:ext>
            </a:extLst>
          </p:cNvPr>
          <p:cNvSpPr>
            <a:spLocks noGrp="1"/>
          </p:cNvSpPr>
          <p:nvPr>
            <p:ph type="ftr" sz="quarter" idx="3"/>
          </p:nvPr>
        </p:nvSpPr>
        <p:spPr>
          <a:xfrm>
            <a:off x="2492207" y="6577200"/>
            <a:ext cx="9218700" cy="147703"/>
          </a:xfrm>
        </p:spPr>
        <p:txBody>
          <a:bodyPr/>
          <a:lstStyle/>
          <a:p>
            <a:pPr algn="r"/>
            <a:r>
              <a:rPr lang="de-DE" sz="900">
                <a:solidFill>
                  <a:srgbClr val="000000"/>
                </a:solidFill>
                <a:latin typeface="Sen" pitchFamily="2" charset="0"/>
              </a:rPr>
              <a:t>GfU-Schulung Machine Learning mit Python| September 2022</a:t>
            </a:r>
            <a:endParaRPr lang="de-DE" sz="900" b="1" dirty="0">
              <a:solidFill>
                <a:srgbClr val="000000"/>
              </a:solidFill>
              <a:latin typeface="Sen" pitchFamily="2" charset="0"/>
            </a:endParaRPr>
          </a:p>
        </p:txBody>
      </p:sp>
      <p:sp>
        <p:nvSpPr>
          <p:cNvPr id="5" name="Textfeld 4">
            <a:extLst>
              <a:ext uri="{FF2B5EF4-FFF2-40B4-BE49-F238E27FC236}">
                <a16:creationId xmlns:a16="http://schemas.microsoft.com/office/drawing/2014/main" id="{1AEAB75C-D37D-4D4B-AFCF-3872356A9AFC}"/>
              </a:ext>
            </a:extLst>
          </p:cNvPr>
          <p:cNvSpPr txBox="1"/>
          <p:nvPr/>
        </p:nvSpPr>
        <p:spPr>
          <a:xfrm>
            <a:off x="2352454" y="1769914"/>
            <a:ext cx="7487092" cy="3318171"/>
          </a:xfrm>
          <a:prstGeom prst="rect">
            <a:avLst/>
          </a:prstGeom>
          <a:solidFill>
            <a:schemeClr val="bg1"/>
          </a:solidFill>
          <a:ln w="114300">
            <a:solidFill>
              <a:schemeClr val="accent1"/>
            </a:solidFill>
          </a:ln>
        </p:spPr>
        <p:txBody>
          <a:bodyPr vert="horz" wrap="square" lIns="360000" tIns="180000" rIns="360000" bIns="180000" rtlCol="0">
            <a:spAutoFit/>
          </a:bodyPr>
          <a:lstStyle/>
          <a:p>
            <a:pPr algn="l"/>
            <a:r>
              <a:rPr lang="de-DE" sz="4800" b="1" dirty="0">
                <a:latin typeface="Bandeins Strange" pitchFamily="2" charset="0"/>
              </a:rPr>
              <a:t>Finden Sie Beispiele für Regressionen, Klassifikationen und Clustering!</a:t>
            </a:r>
          </a:p>
        </p:txBody>
      </p:sp>
    </p:spTree>
    <p:extLst>
      <p:ext uri="{BB962C8B-B14F-4D97-AF65-F5344CB8AC3E}">
        <p14:creationId xmlns:p14="http://schemas.microsoft.com/office/powerpoint/2010/main" val="313171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p:txBody>
          <a:bodyPr/>
          <a:lstStyle/>
          <a:p>
            <a:r>
              <a:rPr lang="de-DE"/>
              <a:t>Agenda - Tag 1</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a:t>Vorstellungsrunde</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Data Science/</a:t>
            </a:r>
            <a:r>
              <a:rPr lang="de-DE" dirty="0" err="1"/>
              <a:t>Machine</a:t>
            </a:r>
            <a:r>
              <a:rPr lang="de-DE" dirty="0"/>
              <a:t> Learning Grundlagen</a:t>
            </a:r>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en-US" dirty="0"/>
              <a:t>Data Exploration</a:t>
            </a:r>
            <a:endParaRPr lang="de-DE" dirty="0"/>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en-US" dirty="0"/>
              <a:t>Data Preparation</a:t>
            </a:r>
            <a:endParaRPr lang="de-DE" dirty="0"/>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r>
              <a:rPr lang="en-US" dirty="0"/>
              <a:t>Bias Variance Trade Off</a:t>
            </a:r>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September 2022</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448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133653" y="2967335"/>
            <a:ext cx="7924780" cy="923330"/>
          </a:xfrm>
        </p:spPr>
        <p:txBody>
          <a:bodyPr/>
          <a:lstStyle/>
          <a:p>
            <a:r>
              <a:rPr lang="de-DE" dirty="0"/>
              <a:t>Data Exploration</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1254441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99098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E63D7D5-AC07-4992-A95B-BF4C5A6FE5C1}"/>
              </a:ext>
            </a:extLst>
          </p:cNvPr>
          <p:cNvSpPr>
            <a:spLocks noGrp="1"/>
          </p:cNvSpPr>
          <p:nvPr>
            <p:ph type="body" sz="quarter" idx="13"/>
          </p:nvPr>
        </p:nvSpPr>
        <p:spPr/>
        <p:txBody>
          <a:bodyPr/>
          <a:lstStyle/>
          <a:p>
            <a:endParaRPr lang="en-GB"/>
          </a:p>
        </p:txBody>
      </p:sp>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Datentypen </a:t>
            </a:r>
            <a:r>
              <a:rPr lang="de-DE" dirty="0" err="1"/>
              <a:t>Machine</a:t>
            </a:r>
            <a:r>
              <a:rPr lang="de-DE" dirty="0"/>
              <a:t> Learning</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September 2022</a:t>
            </a:r>
            <a:endParaRPr lang="de-DE" b="1"/>
          </a:p>
        </p:txBody>
      </p:sp>
      <p:sp>
        <p:nvSpPr>
          <p:cNvPr id="8" name="Abgerundetes Rechteck 1">
            <a:extLst>
              <a:ext uri="{FF2B5EF4-FFF2-40B4-BE49-F238E27FC236}">
                <a16:creationId xmlns:a16="http://schemas.microsoft.com/office/drawing/2014/main" id="{5F167082-5026-CF7F-064E-3DE093A7F7E6}"/>
              </a:ext>
            </a:extLst>
          </p:cNvPr>
          <p:cNvSpPr txBox="1">
            <a:spLocks noChangeAspect="1"/>
          </p:cNvSpPr>
          <p:nvPr/>
        </p:nvSpPr>
        <p:spPr>
          <a:xfrm>
            <a:off x="5195960" y="1583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Data</a:t>
            </a:r>
          </a:p>
        </p:txBody>
      </p:sp>
      <p:sp>
        <p:nvSpPr>
          <p:cNvPr id="11" name="Abgerundetes Rechteck 1">
            <a:extLst>
              <a:ext uri="{FF2B5EF4-FFF2-40B4-BE49-F238E27FC236}">
                <a16:creationId xmlns:a16="http://schemas.microsoft.com/office/drawing/2014/main" id="{BCCB99F2-40B5-383B-E722-2B5CF82A4AE4}"/>
              </a:ext>
            </a:extLst>
          </p:cNvPr>
          <p:cNvSpPr txBox="1">
            <a:spLocks noChangeAspect="1"/>
          </p:cNvSpPr>
          <p:nvPr/>
        </p:nvSpPr>
        <p:spPr>
          <a:xfrm>
            <a:off x="2315960" y="2554128"/>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Numeric</a:t>
            </a:r>
          </a:p>
        </p:txBody>
      </p:sp>
      <p:sp>
        <p:nvSpPr>
          <p:cNvPr id="12" name="Abgerundetes Rechteck 1">
            <a:extLst>
              <a:ext uri="{FF2B5EF4-FFF2-40B4-BE49-F238E27FC236}">
                <a16:creationId xmlns:a16="http://schemas.microsoft.com/office/drawing/2014/main" id="{6057594E-8A82-D571-312F-3F5EDD1863AE}"/>
              </a:ext>
            </a:extLst>
          </p:cNvPr>
          <p:cNvSpPr txBox="1">
            <a:spLocks noChangeAspect="1"/>
          </p:cNvSpPr>
          <p:nvPr/>
        </p:nvSpPr>
        <p:spPr>
          <a:xfrm>
            <a:off x="8075960" y="2554128"/>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Categorical</a:t>
            </a:r>
          </a:p>
        </p:txBody>
      </p:sp>
      <p:sp>
        <p:nvSpPr>
          <p:cNvPr id="13" name="Abgerundetes Rechteck 1">
            <a:extLst>
              <a:ext uri="{FF2B5EF4-FFF2-40B4-BE49-F238E27FC236}">
                <a16:creationId xmlns:a16="http://schemas.microsoft.com/office/drawing/2014/main" id="{BCDB7176-D413-410E-9FC6-0F9C927FFCC8}"/>
              </a:ext>
            </a:extLst>
          </p:cNvPr>
          <p:cNvSpPr txBox="1">
            <a:spLocks noChangeAspect="1"/>
          </p:cNvSpPr>
          <p:nvPr/>
        </p:nvSpPr>
        <p:spPr>
          <a:xfrm>
            <a:off x="51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Discrete</a:t>
            </a:r>
          </a:p>
        </p:txBody>
      </p:sp>
      <p:sp>
        <p:nvSpPr>
          <p:cNvPr id="14" name="Abgerundetes Rechteck 1">
            <a:extLst>
              <a:ext uri="{FF2B5EF4-FFF2-40B4-BE49-F238E27FC236}">
                <a16:creationId xmlns:a16="http://schemas.microsoft.com/office/drawing/2014/main" id="{F619988E-5982-BB76-D60D-71D17C41D11F}"/>
              </a:ext>
            </a:extLst>
          </p:cNvPr>
          <p:cNvSpPr txBox="1">
            <a:spLocks noChangeAspect="1"/>
          </p:cNvSpPr>
          <p:nvPr/>
        </p:nvSpPr>
        <p:spPr>
          <a:xfrm>
            <a:off x="411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Continuous</a:t>
            </a:r>
          </a:p>
        </p:txBody>
      </p:sp>
      <p:sp>
        <p:nvSpPr>
          <p:cNvPr id="15" name="Abgerundetes Rechteck 1">
            <a:extLst>
              <a:ext uri="{FF2B5EF4-FFF2-40B4-BE49-F238E27FC236}">
                <a16:creationId xmlns:a16="http://schemas.microsoft.com/office/drawing/2014/main" id="{747B2D97-3530-599C-A930-88699527A411}"/>
              </a:ext>
            </a:extLst>
          </p:cNvPr>
          <p:cNvSpPr txBox="1">
            <a:spLocks noChangeAspect="1"/>
          </p:cNvSpPr>
          <p:nvPr/>
        </p:nvSpPr>
        <p:spPr>
          <a:xfrm>
            <a:off x="987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Ordinal</a:t>
            </a:r>
          </a:p>
        </p:txBody>
      </p:sp>
      <p:sp>
        <p:nvSpPr>
          <p:cNvPr id="16" name="Abgerundetes Rechteck 1">
            <a:extLst>
              <a:ext uri="{FF2B5EF4-FFF2-40B4-BE49-F238E27FC236}">
                <a16:creationId xmlns:a16="http://schemas.microsoft.com/office/drawing/2014/main" id="{55E17C3D-F122-BA8C-F566-449FF1DA5CE7}"/>
              </a:ext>
            </a:extLst>
          </p:cNvPr>
          <p:cNvSpPr txBox="1">
            <a:spLocks noChangeAspect="1"/>
          </p:cNvSpPr>
          <p:nvPr/>
        </p:nvSpPr>
        <p:spPr>
          <a:xfrm>
            <a:off x="6275960" y="3527164"/>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Nominal</a:t>
            </a:r>
          </a:p>
        </p:txBody>
      </p:sp>
      <p:cxnSp>
        <p:nvCxnSpPr>
          <p:cNvPr id="21" name="Gerader Verbinder 20">
            <a:extLst>
              <a:ext uri="{FF2B5EF4-FFF2-40B4-BE49-F238E27FC236}">
                <a16:creationId xmlns:a16="http://schemas.microsoft.com/office/drawing/2014/main" id="{58580E0B-B516-AADB-F2D0-C1C2D18FD19B}"/>
              </a:ext>
            </a:extLst>
          </p:cNvPr>
          <p:cNvCxnSpPr>
            <a:cxnSpLocks/>
          </p:cNvCxnSpPr>
          <p:nvPr/>
        </p:nvCxnSpPr>
        <p:spPr>
          <a:xfrm flipH="1">
            <a:off x="3197960" y="2063635"/>
            <a:ext cx="20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75007351-3421-7181-A8C6-75993CA84826}"/>
              </a:ext>
            </a:extLst>
          </p:cNvPr>
          <p:cNvCxnSpPr/>
          <p:nvPr/>
        </p:nvCxnSpPr>
        <p:spPr>
          <a:xfrm flipH="1">
            <a:off x="6995960" y="2063635"/>
            <a:ext cx="19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63530D5-F609-01AB-D6DE-BF1F10B5F4DE}"/>
              </a:ext>
            </a:extLst>
          </p:cNvPr>
          <p:cNvCxnSpPr>
            <a:cxnSpLocks/>
          </p:cNvCxnSpPr>
          <p:nvPr/>
        </p:nvCxnSpPr>
        <p:spPr>
          <a:xfrm rot="5400000" flipH="1">
            <a:off x="2963960" y="2315635"/>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A4EF942-66EA-EE93-5454-F58DDE1E6720}"/>
              </a:ext>
            </a:extLst>
          </p:cNvPr>
          <p:cNvCxnSpPr/>
          <p:nvPr/>
        </p:nvCxnSpPr>
        <p:spPr>
          <a:xfrm flipH="1">
            <a:off x="1397960" y="3034599"/>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626AF81-F745-2028-080D-C20284759F47}"/>
              </a:ext>
            </a:extLst>
          </p:cNvPr>
          <p:cNvCxnSpPr>
            <a:cxnSpLocks/>
          </p:cNvCxnSpPr>
          <p:nvPr/>
        </p:nvCxnSpPr>
        <p:spPr>
          <a:xfrm rot="5400000" flipH="1">
            <a:off x="1163960" y="3286599"/>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7969E38-3C46-EE05-408E-2AFB08CB7AEF}"/>
              </a:ext>
            </a:extLst>
          </p:cNvPr>
          <p:cNvCxnSpPr/>
          <p:nvPr/>
        </p:nvCxnSpPr>
        <p:spPr>
          <a:xfrm flipH="1">
            <a:off x="4115960" y="3017054"/>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9FA6B01-E99F-34C9-FB07-12A32B3A4486}"/>
              </a:ext>
            </a:extLst>
          </p:cNvPr>
          <p:cNvCxnSpPr>
            <a:cxnSpLocks/>
          </p:cNvCxnSpPr>
          <p:nvPr/>
        </p:nvCxnSpPr>
        <p:spPr>
          <a:xfrm rot="5400000" flipH="1">
            <a:off x="4781960" y="3269054"/>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CA26445-C891-6FFA-6C57-877FA5376B1B}"/>
              </a:ext>
            </a:extLst>
          </p:cNvPr>
          <p:cNvCxnSpPr>
            <a:cxnSpLocks/>
          </p:cNvCxnSpPr>
          <p:nvPr/>
        </p:nvCxnSpPr>
        <p:spPr>
          <a:xfrm rot="5400000" flipH="1">
            <a:off x="8717840" y="2315635"/>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6889BAB-3F27-9B75-AF1C-536039C05209}"/>
              </a:ext>
            </a:extLst>
          </p:cNvPr>
          <p:cNvCxnSpPr/>
          <p:nvPr/>
        </p:nvCxnSpPr>
        <p:spPr>
          <a:xfrm flipH="1">
            <a:off x="7147160" y="3034599"/>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7AAB74F-1579-99AC-4993-0E51DC833538}"/>
              </a:ext>
            </a:extLst>
          </p:cNvPr>
          <p:cNvCxnSpPr>
            <a:cxnSpLocks/>
          </p:cNvCxnSpPr>
          <p:nvPr/>
        </p:nvCxnSpPr>
        <p:spPr>
          <a:xfrm rot="5400000" flipH="1">
            <a:off x="6909792" y="3286599"/>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364C70A-741F-2EF5-DDFD-0460BB17D9B8}"/>
              </a:ext>
            </a:extLst>
          </p:cNvPr>
          <p:cNvCxnSpPr/>
          <p:nvPr/>
        </p:nvCxnSpPr>
        <p:spPr>
          <a:xfrm flipH="1">
            <a:off x="9857960" y="3017054"/>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D9D440-89ED-C552-66A8-023A8DF370E5}"/>
              </a:ext>
            </a:extLst>
          </p:cNvPr>
          <p:cNvCxnSpPr>
            <a:cxnSpLocks/>
          </p:cNvCxnSpPr>
          <p:nvPr/>
        </p:nvCxnSpPr>
        <p:spPr>
          <a:xfrm rot="5400000" flipH="1">
            <a:off x="10505960" y="3269054"/>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564690BB-6653-0090-555F-7582373DD3B0}"/>
              </a:ext>
            </a:extLst>
          </p:cNvPr>
          <p:cNvSpPr txBox="1"/>
          <p:nvPr/>
        </p:nvSpPr>
        <p:spPr>
          <a:xfrm>
            <a:off x="371960" y="4571164"/>
            <a:ext cx="2088000" cy="1440000"/>
          </a:xfrm>
          <a:prstGeom prst="rect">
            <a:avLst/>
          </a:prstGeom>
        </p:spPr>
        <p:txBody>
          <a:bodyPr vert="horz" wrap="square" lIns="0" tIns="0" rIns="0" bIns="0" rtlCol="0">
            <a:noAutofit/>
          </a:bodyPr>
          <a:lstStyle/>
          <a:p>
            <a:pPr algn="l">
              <a:lnSpc>
                <a:spcPct val="130000"/>
              </a:lnSpc>
            </a:pPr>
            <a:r>
              <a:rPr lang="de-DE" sz="1400" dirty="0"/>
              <a:t>Werte sind Integer:</a:t>
            </a:r>
          </a:p>
          <a:p>
            <a:pPr marL="108000" indent="-158400" algn="l">
              <a:lnSpc>
                <a:spcPct val="130000"/>
              </a:lnSpc>
              <a:buFont typeface="Arial" panose="020B0604020202020204" pitchFamily="34" charset="0"/>
              <a:buChar char="•"/>
            </a:pPr>
            <a:r>
              <a:rPr lang="de-DE" sz="1400" dirty="0"/>
              <a:t>Anzahl Studierende</a:t>
            </a:r>
          </a:p>
          <a:p>
            <a:pPr marL="108000" indent="-158400" algn="l">
              <a:lnSpc>
                <a:spcPct val="130000"/>
              </a:lnSpc>
              <a:buFont typeface="Arial" panose="020B0604020202020204" pitchFamily="34" charset="0"/>
              <a:buChar char="•"/>
            </a:pPr>
            <a:r>
              <a:rPr lang="de-DE" sz="1400" dirty="0"/>
              <a:t>Alter</a:t>
            </a:r>
          </a:p>
        </p:txBody>
      </p:sp>
      <p:sp>
        <p:nvSpPr>
          <p:cNvPr id="35" name="Textfeld 34">
            <a:extLst>
              <a:ext uri="{FF2B5EF4-FFF2-40B4-BE49-F238E27FC236}">
                <a16:creationId xmlns:a16="http://schemas.microsoft.com/office/drawing/2014/main" id="{AB86DB9B-E6D0-899D-88D9-BB026A7C33EC}"/>
              </a:ext>
            </a:extLst>
          </p:cNvPr>
          <p:cNvSpPr txBox="1"/>
          <p:nvPr/>
        </p:nvSpPr>
        <p:spPr>
          <a:xfrm>
            <a:off x="3971960" y="4571164"/>
            <a:ext cx="2088000" cy="1440000"/>
          </a:xfrm>
          <a:prstGeom prst="rect">
            <a:avLst/>
          </a:prstGeom>
        </p:spPr>
        <p:txBody>
          <a:bodyPr vert="horz" wrap="square" lIns="0" tIns="0" rIns="0" bIns="0" rtlCol="0">
            <a:noAutofit/>
          </a:bodyPr>
          <a:lstStyle/>
          <a:p>
            <a:pPr algn="l">
              <a:lnSpc>
                <a:spcPct val="130000"/>
              </a:lnSpc>
            </a:pPr>
            <a:r>
              <a:rPr lang="de-DE" sz="1400" dirty="0"/>
              <a:t>Werte können jeden Wert annehmen, üblicherweise innerhalb einer Range:</a:t>
            </a:r>
          </a:p>
          <a:p>
            <a:pPr marL="108000" indent="-158400" algn="l">
              <a:lnSpc>
                <a:spcPct val="130000"/>
              </a:lnSpc>
              <a:buFont typeface="Arial" panose="020B0604020202020204" pitchFamily="34" charset="0"/>
              <a:buChar char="•"/>
            </a:pPr>
            <a:r>
              <a:rPr lang="de-DE" sz="1400" dirty="0"/>
              <a:t>Temperatur</a:t>
            </a:r>
          </a:p>
          <a:p>
            <a:pPr marL="108000" indent="-158400" algn="l">
              <a:lnSpc>
                <a:spcPct val="130000"/>
              </a:lnSpc>
              <a:buFont typeface="Arial" panose="020B0604020202020204" pitchFamily="34" charset="0"/>
              <a:buChar char="•"/>
            </a:pPr>
            <a:r>
              <a:rPr lang="de-DE" sz="1400" dirty="0"/>
              <a:t>Alter</a:t>
            </a:r>
          </a:p>
        </p:txBody>
      </p:sp>
      <p:sp>
        <p:nvSpPr>
          <p:cNvPr id="36" name="Textfeld 35">
            <a:extLst>
              <a:ext uri="{FF2B5EF4-FFF2-40B4-BE49-F238E27FC236}">
                <a16:creationId xmlns:a16="http://schemas.microsoft.com/office/drawing/2014/main" id="{CCB72C8E-A664-A67A-94EC-6B799F744836}"/>
              </a:ext>
            </a:extLst>
          </p:cNvPr>
          <p:cNvSpPr txBox="1"/>
          <p:nvPr/>
        </p:nvSpPr>
        <p:spPr>
          <a:xfrm>
            <a:off x="6131960" y="4571164"/>
            <a:ext cx="2088000" cy="1440000"/>
          </a:xfrm>
          <a:prstGeom prst="rect">
            <a:avLst/>
          </a:prstGeom>
        </p:spPr>
        <p:txBody>
          <a:bodyPr vert="horz" wrap="square" lIns="0" tIns="0" rIns="0" bIns="0" rtlCol="0">
            <a:noAutofit/>
          </a:bodyPr>
          <a:lstStyle/>
          <a:p>
            <a:pPr algn="l">
              <a:lnSpc>
                <a:spcPct val="130000"/>
              </a:lnSpc>
            </a:pPr>
            <a:r>
              <a:rPr lang="de-DE" sz="1400" dirty="0"/>
              <a:t>Keine natürliche Reihenfolge zwischen Kategorien:</a:t>
            </a:r>
          </a:p>
          <a:p>
            <a:pPr marL="108000" indent="-158400" algn="l">
              <a:lnSpc>
                <a:spcPct val="130000"/>
              </a:lnSpc>
              <a:buFont typeface="Arial" panose="020B0604020202020204" pitchFamily="34" charset="0"/>
              <a:buChar char="•"/>
            </a:pPr>
            <a:r>
              <a:rPr lang="de-DE" sz="1400" dirty="0"/>
              <a:t>Geschlecht</a:t>
            </a:r>
          </a:p>
          <a:p>
            <a:pPr marL="108000" indent="-158400" algn="l">
              <a:lnSpc>
                <a:spcPct val="130000"/>
              </a:lnSpc>
              <a:buFont typeface="Arial" panose="020B0604020202020204" pitchFamily="34" charset="0"/>
              <a:buChar char="•"/>
            </a:pPr>
            <a:r>
              <a:rPr lang="de-DE" sz="1400" dirty="0"/>
              <a:t>Länder</a:t>
            </a:r>
          </a:p>
          <a:p>
            <a:pPr marL="108000" indent="-158400" algn="l">
              <a:lnSpc>
                <a:spcPct val="130000"/>
              </a:lnSpc>
              <a:buFont typeface="Arial" panose="020B0604020202020204" pitchFamily="34" charset="0"/>
              <a:buChar char="•"/>
            </a:pPr>
            <a:r>
              <a:rPr lang="de-DE" sz="1400" dirty="0"/>
              <a:t>Farbnamen</a:t>
            </a:r>
          </a:p>
        </p:txBody>
      </p:sp>
      <p:sp>
        <p:nvSpPr>
          <p:cNvPr id="37" name="Textfeld 36">
            <a:extLst>
              <a:ext uri="{FF2B5EF4-FFF2-40B4-BE49-F238E27FC236}">
                <a16:creationId xmlns:a16="http://schemas.microsoft.com/office/drawing/2014/main" id="{6AC51B4A-D9E6-D6A2-6E2C-FF7CF7EA4F08}"/>
              </a:ext>
            </a:extLst>
          </p:cNvPr>
          <p:cNvSpPr txBox="1"/>
          <p:nvPr/>
        </p:nvSpPr>
        <p:spPr>
          <a:xfrm>
            <a:off x="9731960" y="4571164"/>
            <a:ext cx="2088000" cy="1440000"/>
          </a:xfrm>
          <a:prstGeom prst="rect">
            <a:avLst/>
          </a:prstGeom>
        </p:spPr>
        <p:txBody>
          <a:bodyPr vert="horz" wrap="square" lIns="0" tIns="0" rIns="0" bIns="0" rtlCol="0">
            <a:noAutofit/>
          </a:bodyPr>
          <a:lstStyle/>
          <a:p>
            <a:pPr algn="l">
              <a:lnSpc>
                <a:spcPct val="130000"/>
              </a:lnSpc>
            </a:pPr>
            <a:r>
              <a:rPr lang="de-DE" sz="1400" dirty="0"/>
              <a:t>Eine Reihenfolge zwischen Kategorien:</a:t>
            </a:r>
          </a:p>
          <a:p>
            <a:pPr marL="108000" indent="-158400" algn="l">
              <a:lnSpc>
                <a:spcPct val="130000"/>
              </a:lnSpc>
              <a:buFont typeface="Arial" panose="020B0604020202020204" pitchFamily="34" charset="0"/>
              <a:buChar char="•"/>
            </a:pPr>
            <a:r>
              <a:rPr lang="de-DE" sz="1400" dirty="0" err="1"/>
              <a:t>Tshirt</a:t>
            </a:r>
            <a:r>
              <a:rPr lang="de-DE" sz="1400" dirty="0"/>
              <a:t> Größen (S, M, L)</a:t>
            </a:r>
          </a:p>
          <a:p>
            <a:pPr marL="108000" indent="-158400" algn="l">
              <a:lnSpc>
                <a:spcPct val="130000"/>
              </a:lnSpc>
              <a:buFont typeface="Arial" panose="020B0604020202020204" pitchFamily="34" charset="0"/>
              <a:buChar char="•"/>
            </a:pPr>
            <a:r>
              <a:rPr lang="de-DE" sz="1400" dirty="0"/>
              <a:t>Tageszeit (morgens, mittags, abends)</a:t>
            </a:r>
          </a:p>
        </p:txBody>
      </p: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spTree>
    <p:extLst>
      <p:ext uri="{BB962C8B-B14F-4D97-AF65-F5344CB8AC3E}">
        <p14:creationId xmlns:p14="http://schemas.microsoft.com/office/powerpoint/2010/main" val="3496281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7C37A2-C933-44BE-BE4D-5C64C98A75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EDE2AE9-1470-4282-99F2-03C1C41C0691}"/>
              </a:ext>
            </a:extLst>
          </p:cNvPr>
          <p:cNvSpPr>
            <a:spLocks noGrp="1"/>
          </p:cNvSpPr>
          <p:nvPr>
            <p:ph type="title"/>
          </p:nvPr>
        </p:nvSpPr>
        <p:spPr>
          <a:xfrm>
            <a:off x="481013" y="555463"/>
            <a:ext cx="11231562" cy="461665"/>
          </a:xfrm>
        </p:spPr>
        <p:txBody>
          <a:bodyPr/>
          <a:lstStyle/>
          <a:p>
            <a:r>
              <a:rPr lang="de-DE" dirty="0"/>
              <a:t>Wichtige Datentypen</a:t>
            </a:r>
            <a:endParaRPr lang="en-US" dirty="0"/>
          </a:p>
        </p:txBody>
      </p:sp>
      <p:sp>
        <p:nvSpPr>
          <p:cNvPr id="4" name="Text Placeholder 3">
            <a:extLst>
              <a:ext uri="{FF2B5EF4-FFF2-40B4-BE49-F238E27FC236}">
                <a16:creationId xmlns:a16="http://schemas.microsoft.com/office/drawing/2014/main" id="{FA12AFFE-2B79-45C2-916C-E520DB7185FD}"/>
              </a:ext>
            </a:extLst>
          </p:cNvPr>
          <p:cNvSpPr>
            <a:spLocks noGrp="1"/>
          </p:cNvSpPr>
          <p:nvPr>
            <p:ph type="body" sz="quarter" idx="14"/>
          </p:nvPr>
        </p:nvSpPr>
        <p:spPr/>
        <p:txBody>
          <a:bodyPr/>
          <a:lstStyle/>
          <a:p>
            <a:endParaRPr lang="en-US"/>
          </a:p>
        </p:txBody>
      </p:sp>
      <p:pic>
        <p:nvPicPr>
          <p:cNvPr id="6" name="Picture 6" descr="Ein Bild, das Text enthält.&#10;&#10;Automatisch generierte Beschreibung">
            <a:extLst>
              <a:ext uri="{FF2B5EF4-FFF2-40B4-BE49-F238E27FC236}">
                <a16:creationId xmlns:a16="http://schemas.microsoft.com/office/drawing/2014/main" id="{E6033A93-DBDC-4C0F-A55D-53E5C66B0860}"/>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087245" y="1656000"/>
            <a:ext cx="8017512" cy="4509850"/>
          </a:xfrm>
          <a:prstGeom prst="rect">
            <a:avLst/>
          </a:prstGeom>
          <a:solidFill>
            <a:srgbClr val="FFFFFF"/>
          </a:solidFill>
        </p:spPr>
      </p:pic>
      <p:sp>
        <p:nvSpPr>
          <p:cNvPr id="7" name="Footer Placeholder 5">
            <a:extLst>
              <a:ext uri="{FF2B5EF4-FFF2-40B4-BE49-F238E27FC236}">
                <a16:creationId xmlns:a16="http://schemas.microsoft.com/office/drawing/2014/main" id="{02ECBC0F-8735-4CE8-ABED-5ED10A3F96B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20389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Datenexploration</a:t>
            </a:r>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Terminologie</a:t>
            </a:r>
          </a:p>
        </p:txBody>
      </p:sp>
      <p:pic>
        <p:nvPicPr>
          <p:cNvPr id="19" name="Picture 3">
            <a:extLst>
              <a:ext uri="{FF2B5EF4-FFF2-40B4-BE49-F238E27FC236}">
                <a16:creationId xmlns:a16="http://schemas.microsoft.com/office/drawing/2014/main" id="{10F53052-7FAA-4BA8-B6AB-8EE8363C5F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7708" y="2643929"/>
            <a:ext cx="10122353" cy="2475615"/>
          </a:xfrm>
          <a:prstGeom prst="rect">
            <a:avLst/>
          </a:prstGeom>
          <a:solidFill>
            <a:schemeClr val="bg1"/>
          </a:solidFill>
        </p:spPr>
      </p:pic>
      <p:sp>
        <p:nvSpPr>
          <p:cNvPr id="20" name="Textfeld 19">
            <a:extLst>
              <a:ext uri="{FF2B5EF4-FFF2-40B4-BE49-F238E27FC236}">
                <a16:creationId xmlns:a16="http://schemas.microsoft.com/office/drawing/2014/main" id="{5F122C62-4998-4037-B21C-06EA4CF7EBCB}"/>
              </a:ext>
            </a:extLst>
          </p:cNvPr>
          <p:cNvSpPr txBox="1"/>
          <p:nvPr/>
        </p:nvSpPr>
        <p:spPr>
          <a:xfrm>
            <a:off x="261939" y="2430716"/>
            <a:ext cx="1545769" cy="391626"/>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72000" rIns="72000" bIns="7200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Header/Columns</a:t>
            </a:r>
          </a:p>
        </p:txBody>
      </p:sp>
      <p:sp>
        <p:nvSpPr>
          <p:cNvPr id="21" name="Textfeld 20">
            <a:extLst>
              <a:ext uri="{FF2B5EF4-FFF2-40B4-BE49-F238E27FC236}">
                <a16:creationId xmlns:a16="http://schemas.microsoft.com/office/drawing/2014/main" id="{4D83A470-73DA-4EFC-9A51-B1F2D5A02224}"/>
              </a:ext>
            </a:extLst>
          </p:cNvPr>
          <p:cNvSpPr txBox="1"/>
          <p:nvPr/>
        </p:nvSpPr>
        <p:spPr>
          <a:xfrm>
            <a:off x="261939" y="2822341"/>
            <a:ext cx="1545769" cy="2294721"/>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72000" rIns="72000" bIns="7200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n"/>
                <a:ea typeface="+mn-ea"/>
                <a:cs typeface="+mn-cs"/>
              </a:rPr>
              <a:t>Rows/</a:t>
            </a:r>
            <a:br>
              <a:rPr kumimoji="0" lang="en-US" sz="1200" b="0" i="0" u="none" strike="noStrike" kern="1200" cap="none" spc="0" normalizeH="0" baseline="0" noProof="0" dirty="0">
                <a:ln>
                  <a:noFill/>
                </a:ln>
                <a:solidFill>
                  <a:prstClr val="white"/>
                </a:solidFill>
                <a:effectLst/>
                <a:uLnTx/>
                <a:uFillTx/>
                <a:latin typeface="Sen"/>
                <a:ea typeface="+mn-ea"/>
                <a:cs typeface="+mn-cs"/>
              </a:rPr>
            </a:br>
            <a:r>
              <a:rPr kumimoji="0" lang="en-US" sz="1400" b="0" i="0" u="none" strike="noStrike" kern="1200" cap="none" spc="0" normalizeH="0" baseline="0" noProof="0" dirty="0">
                <a:ln>
                  <a:noFill/>
                </a:ln>
                <a:solidFill>
                  <a:prstClr val="black"/>
                </a:solidFill>
                <a:effectLst/>
                <a:uLnTx/>
                <a:uFillTx/>
                <a:latin typeface="Sen"/>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prstClr val="black"/>
                </a:solidFill>
                <a:effectLst/>
                <a:uLnTx/>
                <a:uFillTx/>
                <a:latin typeface="Sen"/>
                <a:ea typeface="+mn-ea"/>
                <a:cs typeface="+mn-cs"/>
              </a:rPr>
              <a:t>Instanzen</a:t>
            </a:r>
            <a:r>
              <a:rPr kumimoji="0" lang="en-US" sz="1400" b="0" i="0" u="none" strike="noStrike" kern="1200" cap="none" spc="0" normalizeH="0" baseline="0" noProof="0" dirty="0">
                <a:ln>
                  <a:noFill/>
                </a:ln>
                <a:solidFill>
                  <a:prstClr val="black"/>
                </a:solidFill>
                <a:effectLst/>
                <a:uLnTx/>
                <a:uFillTx/>
                <a:latin typeface="Se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samples/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prstClr val="black"/>
                </a:solidFill>
                <a:effectLst/>
                <a:uLnTx/>
                <a:uFillTx/>
                <a:latin typeface="Sen"/>
                <a:ea typeface="+mn-ea"/>
                <a:cs typeface="+mn-cs"/>
              </a:rPr>
              <a:t>Datenpunkte</a:t>
            </a:r>
            <a:endParaRPr kumimoji="0" lang="de-DE" sz="1400" b="0" i="0" u="none" strike="noStrike" kern="1200" cap="none" spc="0" normalizeH="0" baseline="0" dirty="0">
              <a:ln>
                <a:noFill/>
              </a:ln>
              <a:solidFill>
                <a:prstClr val="white"/>
              </a:solidFill>
              <a:effectLst/>
              <a:uLnTx/>
              <a:uFillTx/>
              <a:latin typeface="Se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n"/>
                <a:ea typeface="+mn-ea"/>
                <a:cs typeface="+mn-cs"/>
              </a:rPr>
              <a:t>Instances</a:t>
            </a:r>
          </a:p>
        </p:txBody>
      </p:sp>
      <p:sp>
        <p:nvSpPr>
          <p:cNvPr id="22" name="Textfeld 21">
            <a:extLst>
              <a:ext uri="{FF2B5EF4-FFF2-40B4-BE49-F238E27FC236}">
                <a16:creationId xmlns:a16="http://schemas.microsoft.com/office/drawing/2014/main" id="{16817B5F-68EF-460B-A280-8712DB29191A}"/>
              </a:ext>
            </a:extLst>
          </p:cNvPr>
          <p:cNvSpPr txBox="1"/>
          <p:nvPr/>
        </p:nvSpPr>
        <p:spPr>
          <a:xfrm rot="16200000">
            <a:off x="1476035" y="5447980"/>
            <a:ext cx="1014637" cy="352800"/>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Index</a:t>
            </a:r>
          </a:p>
        </p:txBody>
      </p:sp>
      <p:sp>
        <p:nvSpPr>
          <p:cNvPr id="23" name="Textfeld 22">
            <a:extLst>
              <a:ext uri="{FF2B5EF4-FFF2-40B4-BE49-F238E27FC236}">
                <a16:creationId xmlns:a16="http://schemas.microsoft.com/office/drawing/2014/main" id="{DDCA3A01-2480-4027-A107-744C1C328C3F}"/>
              </a:ext>
            </a:extLst>
          </p:cNvPr>
          <p:cNvSpPr txBox="1"/>
          <p:nvPr/>
        </p:nvSpPr>
        <p:spPr>
          <a:xfrm>
            <a:off x="2158996" y="5117065"/>
            <a:ext cx="9576485" cy="360850"/>
          </a:xfrm>
          <a:prstGeom prst="rect">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180000" tIns="72000" rIns="180000" bIns="72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n"/>
                <a:ea typeface="+mn-ea"/>
                <a:cs typeface="+mn-cs"/>
              </a:rPr>
              <a:t>Features/Attributes/</a:t>
            </a:r>
            <a:r>
              <a:rPr kumimoji="0" lang="de-DE" sz="1400" b="0" i="0" u="none" strike="noStrike" kern="1200" cap="none" spc="0" normalizeH="0" baseline="0" dirty="0">
                <a:ln>
                  <a:noFill/>
                </a:ln>
                <a:solidFill>
                  <a:prstClr val="black"/>
                </a:solidFill>
                <a:effectLst/>
                <a:uLnTx/>
                <a:uFillTx/>
                <a:latin typeface="Sen"/>
                <a:ea typeface="+mn-ea"/>
                <a:cs typeface="+mn-cs"/>
              </a:rPr>
              <a:t>Dimensionen</a:t>
            </a:r>
            <a:r>
              <a:rPr kumimoji="0" lang="en-US" sz="1400" b="0" i="0" u="none" strike="noStrike" kern="1200" cap="none" spc="0" normalizeH="0" baseline="0" noProof="0" dirty="0">
                <a:ln>
                  <a:noFill/>
                </a:ln>
                <a:solidFill>
                  <a:prstClr val="white"/>
                </a:solidFill>
                <a:effectLst/>
                <a:uLnTx/>
                <a:uFillTx/>
                <a:latin typeface="Sen"/>
                <a:ea typeface="+mn-ea"/>
                <a:cs typeface="+mn-cs"/>
              </a:rPr>
              <a:t>/Attributes/Dimensions</a:t>
            </a:r>
          </a:p>
        </p:txBody>
      </p:sp>
      <p:sp>
        <p:nvSpPr>
          <p:cNvPr id="24" name="Rechteck 23">
            <a:extLst>
              <a:ext uri="{FF2B5EF4-FFF2-40B4-BE49-F238E27FC236}">
                <a16:creationId xmlns:a16="http://schemas.microsoft.com/office/drawing/2014/main" id="{CC93AFAE-4459-40ED-8310-D60B95626A61}"/>
              </a:ext>
            </a:extLst>
          </p:cNvPr>
          <p:cNvSpPr/>
          <p:nvPr/>
        </p:nvSpPr>
        <p:spPr>
          <a:xfrm>
            <a:off x="1807708" y="2430715"/>
            <a:ext cx="9927773" cy="391628"/>
          </a:xfrm>
          <a:prstGeom prst="rect">
            <a:avLst/>
          </a:prstGeom>
          <a:solidFill>
            <a:schemeClr val="bg1">
              <a:alpha val="2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t" anchorCtr="0"/>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n"/>
              <a:ea typeface="+mn-ea"/>
              <a:cs typeface="+mn-cs"/>
            </a:endParaRPr>
          </a:p>
        </p:txBody>
      </p:sp>
      <p:sp>
        <p:nvSpPr>
          <p:cNvPr id="6" name="Rechteck 5">
            <a:extLst>
              <a:ext uri="{FF2B5EF4-FFF2-40B4-BE49-F238E27FC236}">
                <a16:creationId xmlns:a16="http://schemas.microsoft.com/office/drawing/2014/main" id="{D7B6E8CF-B2BB-4725-84B0-B304CAB041D4}"/>
              </a:ext>
            </a:extLst>
          </p:cNvPr>
          <p:cNvSpPr/>
          <p:nvPr/>
        </p:nvSpPr>
        <p:spPr>
          <a:xfrm>
            <a:off x="1807708" y="2822343"/>
            <a:ext cx="351288" cy="22947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dirty="0" err="1">
              <a:ln>
                <a:noFill/>
              </a:ln>
              <a:solidFill>
                <a:prstClr val="black"/>
              </a:solidFill>
              <a:effectLst/>
              <a:uLnTx/>
              <a:uFillTx/>
              <a:latin typeface="Sen"/>
              <a:ea typeface="+mn-ea"/>
              <a:cs typeface="+mn-cs"/>
            </a:endParaRPr>
          </a:p>
        </p:txBody>
      </p:sp>
      <p:cxnSp>
        <p:nvCxnSpPr>
          <p:cNvPr id="8" name="Gerader Verbinder 7">
            <a:extLst>
              <a:ext uri="{FF2B5EF4-FFF2-40B4-BE49-F238E27FC236}">
                <a16:creationId xmlns:a16="http://schemas.microsoft.com/office/drawing/2014/main" id="{47B19E5E-B8CC-4E3A-9AAF-5C4F7C5A2357}"/>
              </a:ext>
            </a:extLst>
          </p:cNvPr>
          <p:cNvCxnSpPr/>
          <p:nvPr/>
        </p:nvCxnSpPr>
        <p:spPr>
          <a:xfrm>
            <a:off x="11735481" y="2822343"/>
            <a:ext cx="0" cy="22793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Footer Placeholder 5">
            <a:extLst>
              <a:ext uri="{FF2B5EF4-FFF2-40B4-BE49-F238E27FC236}">
                <a16:creationId xmlns:a16="http://schemas.microsoft.com/office/drawing/2014/main" id="{B30BF780-83CE-415D-B7B9-08376AB310D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Sen" pitchFamily="2" charset="0"/>
                <a:ea typeface="+mn-ea"/>
                <a:cs typeface="Arial" panose="020B0604020202020204" pitchFamily="34" charset="0"/>
              </a:rPr>
              <a:t>GfU-Schulung Machine Learning mit Python| September 2022</a:t>
            </a:r>
            <a:endParaRPr kumimoji="0" lang="de-DE" sz="900" b="1" i="0" u="none" strike="noStrike" kern="1200" cap="none" spc="0" normalizeH="0" baseline="0" noProof="0" dirty="0">
              <a:ln>
                <a:noFill/>
              </a:ln>
              <a:solidFill>
                <a:srgbClr val="000000"/>
              </a:solidFill>
              <a:effectLst/>
              <a:uLnTx/>
              <a:uFillTx/>
              <a:latin typeface="Sen" pitchFamily="2" charset="0"/>
              <a:ea typeface="+mn-ea"/>
              <a:cs typeface="Arial" panose="020B0604020202020204" pitchFamily="34" charset="0"/>
            </a:endParaRPr>
          </a:p>
        </p:txBody>
      </p:sp>
    </p:spTree>
    <p:extLst>
      <p:ext uri="{BB962C8B-B14F-4D97-AF65-F5344CB8AC3E}">
        <p14:creationId xmlns:p14="http://schemas.microsoft.com/office/powerpoint/2010/main" val="268705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b="1" dirty="0">
                <a:solidFill>
                  <a:schemeClr val="bg1"/>
                </a:solidFill>
              </a:rPr>
              <a:t>Mosaic plot</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pic>
        <p:nvPicPr>
          <p:cNvPr id="8" name="Picture 4">
            <a:extLst>
              <a:ext uri="{FF2B5EF4-FFF2-40B4-BE49-F238E27FC236}">
                <a16:creationId xmlns:a16="http://schemas.microsoft.com/office/drawing/2014/main" id="{201FDEF6-6B46-4C63-AA46-2633F8E0C1E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tretch>
            <a:fillRect/>
          </a:stretch>
        </p:blipFill>
        <p:spPr bwMode="auto">
          <a:xfrm>
            <a:off x="4246774" y="1040863"/>
            <a:ext cx="7679695" cy="531220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4D8C1C55-83D3-47EF-8038-3DEDA2DFFDD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449487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dirty="0">
                <a:solidFill>
                  <a:schemeClr val="bg1"/>
                </a:solidFill>
              </a:rPr>
              <a:t>M</a:t>
            </a:r>
            <a:r>
              <a:rPr lang="en-US" b="0" dirty="0">
                <a:solidFill>
                  <a:schemeClr val="bg1"/>
                </a:solidFill>
              </a:rPr>
              <a:t>osaic plot</a:t>
            </a:r>
          </a:p>
          <a:p>
            <a:pPr marL="285750" indent="-285750">
              <a:buClr>
                <a:schemeClr val="bg1"/>
              </a:buClr>
              <a:buFont typeface="Arial" panose="020B0604020202020204" pitchFamily="34" charset="0"/>
              <a:buChar char="•"/>
            </a:pPr>
            <a:r>
              <a:rPr lang="en-US" b="1" dirty="0">
                <a:solidFill>
                  <a:schemeClr val="bg1"/>
                </a:solidFill>
              </a:rPr>
              <a:t>Box plot</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sp>
        <p:nvSpPr>
          <p:cNvPr id="2" name="Inhaltsplatzhalter 1">
            <a:extLst>
              <a:ext uri="{FF2B5EF4-FFF2-40B4-BE49-F238E27FC236}">
                <a16:creationId xmlns:a16="http://schemas.microsoft.com/office/drawing/2014/main" id="{7C175350-87D1-48FB-8C2A-5262607CA48E}"/>
              </a:ext>
            </a:extLst>
          </p:cNvPr>
          <p:cNvSpPr>
            <a:spLocks noGrp="1"/>
          </p:cNvSpPr>
          <p:nvPr>
            <p:ph sz="quarter" idx="13"/>
          </p:nvPr>
        </p:nvSpPr>
        <p:spPr/>
        <p:txBody>
          <a:bodyPr/>
          <a:lstStyle/>
          <a:p>
            <a:endParaRPr lang="de-DE" dirty="0"/>
          </a:p>
        </p:txBody>
      </p:sp>
      <p:pic>
        <p:nvPicPr>
          <p:cNvPr id="10" name="Picture 4">
            <a:extLst>
              <a:ext uri="{FF2B5EF4-FFF2-40B4-BE49-F238E27FC236}">
                <a16:creationId xmlns:a16="http://schemas.microsoft.com/office/drawing/2014/main" id="{A3A645B9-47DC-478A-A820-3E18E9F05BC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7372" y="937819"/>
            <a:ext cx="5855711" cy="536706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8163B1CA-2396-45AB-84D2-91FA2121A85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16956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en-US" b="0" dirty="0">
                <a:solidFill>
                  <a:schemeClr val="bg1"/>
                </a:solidFill>
              </a:rPr>
              <a:t>You can visualize your data</a:t>
            </a:r>
          </a:p>
          <a:p>
            <a:pPr marL="285750" indent="-285750">
              <a:buClr>
                <a:schemeClr val="bg1"/>
              </a:buClr>
              <a:buFont typeface="Arial" panose="020B0604020202020204" pitchFamily="34" charset="0"/>
              <a:buChar char="•"/>
            </a:pPr>
            <a:r>
              <a:rPr lang="en-US" dirty="0">
                <a:solidFill>
                  <a:schemeClr val="bg1"/>
                </a:solidFill>
              </a:rPr>
              <a:t>M</a:t>
            </a:r>
            <a:r>
              <a:rPr lang="en-US" b="0" dirty="0">
                <a:solidFill>
                  <a:schemeClr val="bg1"/>
                </a:solidFill>
              </a:rPr>
              <a:t>osaic plot</a:t>
            </a:r>
          </a:p>
          <a:p>
            <a:pPr marL="285750" indent="-285750">
              <a:buClr>
                <a:schemeClr val="bg1"/>
              </a:buClr>
              <a:buFont typeface="Arial" panose="020B0604020202020204" pitchFamily="34" charset="0"/>
              <a:buChar char="•"/>
            </a:pPr>
            <a:r>
              <a:rPr lang="en-US" dirty="0">
                <a:solidFill>
                  <a:schemeClr val="bg1"/>
                </a:solidFill>
              </a:rPr>
              <a:t>Box plot</a:t>
            </a:r>
          </a:p>
          <a:p>
            <a:pPr marL="285750" indent="-285750">
              <a:buClr>
                <a:schemeClr val="bg1"/>
              </a:buClr>
              <a:buFont typeface="Arial" panose="020B0604020202020204" pitchFamily="34" charset="0"/>
              <a:buChar char="•"/>
            </a:pPr>
            <a:r>
              <a:rPr lang="en-US" b="1" dirty="0">
                <a:solidFill>
                  <a:schemeClr val="bg1"/>
                </a:solidFill>
              </a:rPr>
              <a:t>Scatter plot (Matrix)</a:t>
            </a:r>
          </a:p>
          <a:p>
            <a:pPr marL="285750" indent="-285750">
              <a:buClr>
                <a:schemeClr val="bg1"/>
              </a:buClr>
              <a:buFont typeface="Arial" panose="020B0604020202020204" pitchFamily="34" charset="0"/>
              <a:buChar char="•"/>
            </a:pPr>
            <a:r>
              <a:rPr lang="en-US" b="0" dirty="0">
                <a:solidFill>
                  <a:schemeClr val="bg1"/>
                </a:solidFill>
              </a:rPr>
              <a:t>...</a:t>
            </a:r>
          </a:p>
          <a:p>
            <a:endParaRPr lang="de-DE" dirty="0">
              <a:solidFill>
                <a:schemeClr val="bg1"/>
              </a:solidFill>
            </a:endParaRP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en-US" dirty="0">
                <a:solidFill>
                  <a:schemeClr val="bg1"/>
                </a:solidFill>
              </a:rPr>
              <a:t>How to make sense of your data</a:t>
            </a:r>
            <a:endParaRPr lang="de-DE" dirty="0">
              <a:solidFill>
                <a:schemeClr val="bg1"/>
              </a:solidFill>
            </a:endParaRPr>
          </a:p>
        </p:txBody>
      </p:sp>
      <p:sp>
        <p:nvSpPr>
          <p:cNvPr id="2" name="Inhaltsplatzhalter 1">
            <a:extLst>
              <a:ext uri="{FF2B5EF4-FFF2-40B4-BE49-F238E27FC236}">
                <a16:creationId xmlns:a16="http://schemas.microsoft.com/office/drawing/2014/main" id="{7C175350-87D1-48FB-8C2A-5262607CA48E}"/>
              </a:ext>
            </a:extLst>
          </p:cNvPr>
          <p:cNvSpPr>
            <a:spLocks noGrp="1"/>
          </p:cNvSpPr>
          <p:nvPr>
            <p:ph sz="quarter" idx="13"/>
          </p:nvPr>
        </p:nvSpPr>
        <p:spPr/>
        <p:txBody>
          <a:bodyPr/>
          <a:lstStyle/>
          <a:p>
            <a:endParaRPr lang="de-DE" dirty="0"/>
          </a:p>
        </p:txBody>
      </p:sp>
      <p:pic>
        <p:nvPicPr>
          <p:cNvPr id="11" name="Picture 4">
            <a:extLst>
              <a:ext uri="{FF2B5EF4-FFF2-40B4-BE49-F238E27FC236}">
                <a16:creationId xmlns:a16="http://schemas.microsoft.com/office/drawing/2014/main" id="{34D0E4CA-4565-414A-A18D-AEB502D2C6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9261" y="1208939"/>
            <a:ext cx="7534256" cy="496536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23FB48F2-EBF9-4CE0-82FB-AD0CA4C1A96F}"/>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185289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en-GB" b="1" dirty="0">
                <a:hlinkClick r:id="rId2"/>
              </a:rPr>
              <a:t>10 minutes to pandas</a:t>
            </a:r>
            <a:endParaRPr lang="de-DE" dirty="0"/>
          </a:p>
          <a:p>
            <a:pPr marL="285750" indent="-285750">
              <a:buFontTx/>
              <a:buChar char="-"/>
            </a:pPr>
            <a:r>
              <a:rPr lang="de-DE" dirty="0"/>
              <a:t>Wiederholung der wichtigsten Pandas Basics</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Pandas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1499664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wie eine numerische / kategorische Größe im Datensatz verteilt ist</a:t>
            </a:r>
          </a:p>
          <a:p>
            <a:endParaRPr lang="en-US" dirty="0"/>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p:txBody>
          <a:bodyPr/>
          <a:lstStyle/>
          <a:p>
            <a:r>
              <a:rPr lang="de-DE" dirty="0"/>
              <a:t>Histogramm / Bar Chart</a:t>
            </a:r>
          </a:p>
          <a:p>
            <a:endParaRPr lang="en-US" dirty="0"/>
          </a:p>
        </p:txBody>
      </p:sp>
      <p:pic>
        <p:nvPicPr>
          <p:cNvPr id="8" name="Grafik 18">
            <a:extLst>
              <a:ext uri="{FF2B5EF4-FFF2-40B4-BE49-F238E27FC236}">
                <a16:creationId xmlns:a16="http://schemas.microsoft.com/office/drawing/2014/main" id="{721C4975-D957-4276-A819-C31E6232551D}"/>
              </a:ext>
            </a:extLst>
          </p:cNvPr>
          <p:cNvPicPr>
            <a:picLocks noChangeAspect="1"/>
          </p:cNvPicPr>
          <p:nvPr/>
        </p:nvPicPr>
        <p:blipFill>
          <a:blip r:embed="rId2"/>
          <a:srcRect/>
          <a:stretch/>
        </p:blipFill>
        <p:spPr>
          <a:xfrm>
            <a:off x="6190308" y="2703334"/>
            <a:ext cx="5070521" cy="3294224"/>
          </a:xfrm>
          <a:prstGeom prst="rect">
            <a:avLst/>
          </a:prstGeom>
        </p:spPr>
      </p:pic>
      <p:pic>
        <p:nvPicPr>
          <p:cNvPr id="9" name="Grafik 12">
            <a:extLst>
              <a:ext uri="{FF2B5EF4-FFF2-40B4-BE49-F238E27FC236}">
                <a16:creationId xmlns:a16="http://schemas.microsoft.com/office/drawing/2014/main" id="{9B681DA4-B78F-419A-9F7F-14A56BF1A8E1}"/>
              </a:ext>
            </a:extLst>
          </p:cNvPr>
          <p:cNvPicPr>
            <a:picLocks noChangeAspect="1"/>
          </p:cNvPicPr>
          <p:nvPr/>
        </p:nvPicPr>
        <p:blipFill>
          <a:blip r:embed="rId3"/>
          <a:srcRect/>
          <a:stretch/>
        </p:blipFill>
        <p:spPr>
          <a:xfrm>
            <a:off x="488536" y="2668830"/>
            <a:ext cx="5119659" cy="3363232"/>
          </a:xfrm>
          <a:prstGeom prst="rect">
            <a:avLst/>
          </a:prstGeom>
        </p:spPr>
      </p:pic>
      <p:sp>
        <p:nvSpPr>
          <p:cNvPr id="10" name="Footer Placeholder 5">
            <a:extLst>
              <a:ext uri="{FF2B5EF4-FFF2-40B4-BE49-F238E27FC236}">
                <a16:creationId xmlns:a16="http://schemas.microsoft.com/office/drawing/2014/main" id="{29FAD38D-E6EC-478F-99CE-5806B7647AE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8077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CAA252E6-AF00-4484-A408-BC6DAF79EC42}"/>
              </a:ext>
            </a:extLst>
          </p:cNvPr>
          <p:cNvSpPr>
            <a:spLocks noGrp="1"/>
          </p:cNvSpPr>
          <p:nvPr>
            <p:ph type="body" sz="quarter" idx="13"/>
          </p:nvPr>
        </p:nvSpPr>
        <p:spPr/>
        <p:txBody>
          <a:bodyPr/>
          <a:lstStyle/>
          <a:p>
            <a:endParaRPr lang="de-DE" dirty="0"/>
          </a:p>
        </p:txBody>
      </p:sp>
      <p:sp>
        <p:nvSpPr>
          <p:cNvPr id="21" name="Inhaltsplatzhalter 20">
            <a:extLst>
              <a:ext uri="{FF2B5EF4-FFF2-40B4-BE49-F238E27FC236}">
                <a16:creationId xmlns:a16="http://schemas.microsoft.com/office/drawing/2014/main" id="{9FDF66EE-D1CB-4914-8D9A-504E90FACD46}"/>
              </a:ext>
            </a:extLst>
          </p:cNvPr>
          <p:cNvSpPr>
            <a:spLocks noGrp="1"/>
          </p:cNvSpPr>
          <p:nvPr>
            <p:ph sz="quarter" idx="15"/>
          </p:nvPr>
        </p:nvSpPr>
        <p:spPr/>
        <p:txBody>
          <a:bodyPr/>
          <a:lstStyle/>
          <a:p>
            <a:pPr marL="285750" indent="-285750">
              <a:buFont typeface="Arial" panose="020B0604020202020204" pitchFamily="34" charset="0"/>
              <a:buChar char="•"/>
            </a:pPr>
            <a:r>
              <a:rPr lang="de-DE" dirty="0"/>
              <a:t>Dateien im Verzeichnis ansteuern</a:t>
            </a:r>
          </a:p>
          <a:p>
            <a:pPr marL="285750" indent="-285750">
              <a:buFont typeface="Arial" panose="020B0604020202020204" pitchFamily="34" charset="0"/>
              <a:buChar char="•"/>
            </a:pPr>
            <a:r>
              <a:rPr lang="de-DE" dirty="0"/>
              <a:t>Standardverfahren zum Lesen/Schreiben von Text- und CSV-Dateien</a:t>
            </a:r>
          </a:p>
          <a:p>
            <a:pPr marL="285750" indent="-285750">
              <a:buFont typeface="Arial" panose="020B0604020202020204" pitchFamily="34" charset="0"/>
              <a:buChar char="•"/>
            </a:pPr>
            <a:r>
              <a:rPr lang="de-DE" dirty="0"/>
              <a:t>SQL-Datenbanken ansteuern</a:t>
            </a:r>
          </a:p>
          <a:p>
            <a:pPr marL="285750" indent="-285750">
              <a:buFont typeface="Arial" panose="020B0604020202020204" pitchFamily="34" charset="0"/>
              <a:buChar char="•"/>
            </a:pPr>
            <a:r>
              <a:rPr lang="de-DE" dirty="0"/>
              <a:t>Arbeiten mit Datenmatrizen: Einführung in </a:t>
            </a:r>
            <a:r>
              <a:rPr lang="de-DE" dirty="0" err="1"/>
              <a:t>Numpy</a:t>
            </a:r>
            <a:r>
              <a:rPr lang="de-DE" dirty="0"/>
              <a:t> &amp; Pandas</a:t>
            </a:r>
          </a:p>
          <a:p>
            <a:pPr marL="285750" indent="-285750">
              <a:buFont typeface="Arial" panose="020B0604020202020204" pitchFamily="34" charset="0"/>
              <a:buChar char="•"/>
            </a:pPr>
            <a:r>
              <a:rPr lang="de-DE" dirty="0"/>
              <a:t>Daten inspizieren und beschreiben</a:t>
            </a:r>
          </a:p>
          <a:p>
            <a:pPr marL="285750" indent="-285750">
              <a:buFont typeface="Arial" panose="020B0604020202020204" pitchFamily="34" charset="0"/>
              <a:buChar char="•"/>
            </a:pPr>
            <a:r>
              <a:rPr lang="de-DE" dirty="0"/>
              <a:t>Fehlende Werte behandeln</a:t>
            </a:r>
          </a:p>
          <a:p>
            <a:pPr marL="285750" indent="-285750">
              <a:buFont typeface="Arial" panose="020B0604020202020204" pitchFamily="34" charset="0"/>
              <a:buChar char="•"/>
            </a:pPr>
            <a:r>
              <a:rPr lang="de-DE" dirty="0"/>
              <a:t>Feature Engineering: </a:t>
            </a:r>
          </a:p>
          <a:p>
            <a:pPr marL="465750" lvl="1" indent="-285750"/>
            <a:r>
              <a:rPr lang="de-DE" dirty="0"/>
              <a:t>Aufbereitung von Textdaten: </a:t>
            </a:r>
            <a:r>
              <a:rPr lang="de-DE" dirty="0" err="1"/>
              <a:t>Tokenizer</a:t>
            </a:r>
            <a:r>
              <a:rPr lang="de-DE" dirty="0"/>
              <a:t> und Bag-</a:t>
            </a:r>
            <a:r>
              <a:rPr lang="de-DE" dirty="0" err="1"/>
              <a:t>of</a:t>
            </a:r>
            <a:r>
              <a:rPr lang="de-DE" dirty="0"/>
              <a:t>-</a:t>
            </a:r>
            <a:r>
              <a:rPr lang="de-DE" dirty="0" err="1"/>
              <a:t>words</a:t>
            </a:r>
            <a:endParaRPr lang="de-DE" dirty="0"/>
          </a:p>
          <a:p>
            <a:pPr marL="465750" lvl="1" indent="-285750"/>
            <a:r>
              <a:rPr lang="de-DE" dirty="0"/>
              <a:t>Kategoriale Daten vorbereiten: </a:t>
            </a:r>
            <a:r>
              <a:rPr lang="de-DE" i="1" dirty="0" err="1"/>
              <a:t>One</a:t>
            </a:r>
            <a:r>
              <a:rPr lang="de-DE" i="1" dirty="0"/>
              <a:t>-Hot Codierung</a:t>
            </a:r>
          </a:p>
        </p:txBody>
      </p:sp>
      <p:sp>
        <p:nvSpPr>
          <p:cNvPr id="23" name="Inhaltsplatzhalter 22">
            <a:extLst>
              <a:ext uri="{FF2B5EF4-FFF2-40B4-BE49-F238E27FC236}">
                <a16:creationId xmlns:a16="http://schemas.microsoft.com/office/drawing/2014/main" id="{A6177133-F4C8-4614-9429-E50E4E90383A}"/>
              </a:ext>
            </a:extLst>
          </p:cNvPr>
          <p:cNvSpPr>
            <a:spLocks noGrp="1"/>
          </p:cNvSpPr>
          <p:nvPr>
            <p:ph sz="quarter" idx="17"/>
          </p:nvPr>
        </p:nvSpPr>
        <p:spPr/>
        <p:txBody>
          <a:bodyPr/>
          <a:lstStyle/>
          <a:p>
            <a:pPr marL="285750" indent="-285750">
              <a:buFont typeface="Arial" panose="020B0604020202020204" pitchFamily="34" charset="0"/>
              <a:buChar char="•"/>
            </a:pPr>
            <a:r>
              <a:rPr lang="de-DE" dirty="0"/>
              <a:t>Grundlagen, Varianten und Techniken des </a:t>
            </a:r>
            <a:r>
              <a:rPr lang="de-DE" dirty="0" err="1"/>
              <a:t>Machine</a:t>
            </a:r>
            <a:r>
              <a:rPr lang="de-DE" dirty="0"/>
              <a:t> </a:t>
            </a:r>
            <a:r>
              <a:rPr lang="de-DE" dirty="0" err="1"/>
              <a:t>Learnings</a:t>
            </a:r>
            <a:endParaRPr lang="de-DE" dirty="0"/>
          </a:p>
          <a:p>
            <a:pPr marL="285750" indent="-285750">
              <a:buFont typeface="Arial" panose="020B0604020202020204" pitchFamily="34" charset="0"/>
              <a:buChar char="•"/>
            </a:pPr>
            <a:r>
              <a:rPr lang="de-DE" dirty="0"/>
              <a:t>Arbeiten mit der </a:t>
            </a:r>
            <a:r>
              <a:rPr lang="de-DE" dirty="0" err="1"/>
              <a:t>Machine</a:t>
            </a:r>
            <a:r>
              <a:rPr lang="de-DE" dirty="0"/>
              <a:t> Learning Bibliothek </a:t>
            </a:r>
            <a:r>
              <a:rPr lang="de-DE" dirty="0" err="1"/>
              <a:t>scikit-learn</a:t>
            </a:r>
            <a:endParaRPr lang="de-DE" dirty="0"/>
          </a:p>
          <a:p>
            <a:pPr marL="285750" indent="-285750">
              <a:buFont typeface="Arial" panose="020B0604020202020204" pitchFamily="34" charset="0"/>
              <a:buChar char="•"/>
            </a:pPr>
            <a:r>
              <a:rPr lang="de-DE" dirty="0"/>
              <a:t>Modellen evaluieren: </a:t>
            </a:r>
            <a:r>
              <a:rPr lang="de-DE" dirty="0" err="1"/>
              <a:t>Accuracy</a:t>
            </a:r>
            <a:r>
              <a:rPr lang="de-DE" dirty="0"/>
              <a:t>, Precision, Recall &amp; </a:t>
            </a:r>
            <a:r>
              <a:rPr lang="de-DE" dirty="0" err="1"/>
              <a:t>Confusion</a:t>
            </a:r>
            <a:r>
              <a:rPr lang="de-DE" dirty="0"/>
              <a:t> </a:t>
            </a:r>
            <a:r>
              <a:rPr lang="de-DE" dirty="0" err="1"/>
              <a:t>matrix</a:t>
            </a:r>
            <a:endParaRPr lang="de-DE" dirty="0"/>
          </a:p>
        </p:txBody>
      </p:sp>
      <p:sp>
        <p:nvSpPr>
          <p:cNvPr id="4" name="Text Placeholder 3">
            <a:extLst>
              <a:ext uri="{FF2B5EF4-FFF2-40B4-BE49-F238E27FC236}">
                <a16:creationId xmlns:a16="http://schemas.microsoft.com/office/drawing/2014/main" id="{E1699AA8-276F-43D9-8EDA-BE1A3E509A57}"/>
              </a:ext>
            </a:extLst>
          </p:cNvPr>
          <p:cNvSpPr>
            <a:spLocks noGrp="1"/>
          </p:cNvSpPr>
          <p:nvPr>
            <p:ph type="body" sz="quarter" idx="18"/>
          </p:nvPr>
        </p:nvSpPr>
        <p:spPr/>
        <p:txBody>
          <a:bodyPr/>
          <a:lstStyle/>
          <a:p>
            <a:r>
              <a:rPr lang="de-DE" b="1" dirty="0"/>
              <a:t>Handwerkszeug</a:t>
            </a:r>
            <a:endParaRPr lang="en-US" dirty="0"/>
          </a:p>
        </p:txBody>
      </p:sp>
      <p:sp>
        <p:nvSpPr>
          <p:cNvPr id="12" name="Text Placeholder 11">
            <a:extLst>
              <a:ext uri="{FF2B5EF4-FFF2-40B4-BE49-F238E27FC236}">
                <a16:creationId xmlns:a16="http://schemas.microsoft.com/office/drawing/2014/main" id="{A124861D-8C8A-4200-B4E1-79518E0286AF}"/>
              </a:ext>
            </a:extLst>
          </p:cNvPr>
          <p:cNvSpPr>
            <a:spLocks noGrp="1"/>
          </p:cNvSpPr>
          <p:nvPr>
            <p:ph type="body" sz="quarter" idx="19"/>
          </p:nvPr>
        </p:nvSpPr>
        <p:spPr/>
        <p:txBody>
          <a:bodyPr/>
          <a:lstStyle/>
          <a:p>
            <a:r>
              <a:rPr lang="en-US" dirty="0" err="1"/>
              <a:t>Grundlagen</a:t>
            </a:r>
            <a:r>
              <a:rPr lang="en-US" dirty="0"/>
              <a:t> ML	</a:t>
            </a:r>
          </a:p>
        </p:txBody>
      </p:sp>
      <p:sp>
        <p:nvSpPr>
          <p:cNvPr id="24" name="Textplatzhalter 23">
            <a:extLst>
              <a:ext uri="{FF2B5EF4-FFF2-40B4-BE49-F238E27FC236}">
                <a16:creationId xmlns:a16="http://schemas.microsoft.com/office/drawing/2014/main" id="{0917999A-03B7-4B2A-902E-C4FC0C10D327}"/>
              </a:ext>
            </a:extLst>
          </p:cNvPr>
          <p:cNvSpPr>
            <a:spLocks noGrp="1"/>
          </p:cNvSpPr>
          <p:nvPr>
            <p:ph type="body" sz="quarter" idx="20"/>
          </p:nvPr>
        </p:nvSpPr>
        <p:spPr/>
        <p:txBody>
          <a:bodyPr/>
          <a:lstStyle/>
          <a:p>
            <a:r>
              <a:rPr lang="de-DE" dirty="0"/>
              <a:t>PRAXIS ML</a:t>
            </a:r>
          </a:p>
        </p:txBody>
      </p:sp>
      <p:sp>
        <p:nvSpPr>
          <p:cNvPr id="5" name="Title 4">
            <a:extLst>
              <a:ext uri="{FF2B5EF4-FFF2-40B4-BE49-F238E27FC236}">
                <a16:creationId xmlns:a16="http://schemas.microsoft.com/office/drawing/2014/main" id="{AD67190F-21E0-4099-895D-A788DA322F1A}"/>
              </a:ext>
            </a:extLst>
          </p:cNvPr>
          <p:cNvSpPr>
            <a:spLocks noGrp="1"/>
          </p:cNvSpPr>
          <p:nvPr>
            <p:ph type="title"/>
          </p:nvPr>
        </p:nvSpPr>
        <p:spPr/>
        <p:txBody>
          <a:bodyPr/>
          <a:lstStyle/>
          <a:p>
            <a:r>
              <a:rPr lang="de-DE" b="1" dirty="0"/>
              <a:t>Schulung </a:t>
            </a:r>
            <a:r>
              <a:rPr lang="de-DE" b="1" dirty="0" err="1"/>
              <a:t>Machine</a:t>
            </a:r>
            <a:r>
              <a:rPr lang="de-DE" b="1" dirty="0"/>
              <a:t> Learning mit Python</a:t>
            </a:r>
          </a:p>
        </p:txBody>
      </p:sp>
      <p:sp>
        <p:nvSpPr>
          <p:cNvPr id="19" name="Textplatzhalter 18">
            <a:extLst>
              <a:ext uri="{FF2B5EF4-FFF2-40B4-BE49-F238E27FC236}">
                <a16:creationId xmlns:a16="http://schemas.microsoft.com/office/drawing/2014/main" id="{FACDCCB9-B438-4E44-8C2E-728C4C8904C9}"/>
              </a:ext>
            </a:extLst>
          </p:cNvPr>
          <p:cNvSpPr>
            <a:spLocks noGrp="1"/>
          </p:cNvSpPr>
          <p:nvPr>
            <p:ph type="body" sz="quarter" idx="21"/>
          </p:nvPr>
        </p:nvSpPr>
        <p:spPr/>
        <p:txBody>
          <a:bodyPr/>
          <a:lstStyle/>
          <a:p>
            <a:r>
              <a:rPr lang="de-DE" dirty="0"/>
              <a:t>Agenda</a:t>
            </a:r>
          </a:p>
        </p:txBody>
      </p:sp>
      <p:sp>
        <p:nvSpPr>
          <p:cNvPr id="22" name="Inhaltsplatzhalter 21">
            <a:extLst>
              <a:ext uri="{FF2B5EF4-FFF2-40B4-BE49-F238E27FC236}">
                <a16:creationId xmlns:a16="http://schemas.microsoft.com/office/drawing/2014/main" id="{72B2ED3B-A6D4-4E1A-8DB7-0305DAA5816F}"/>
              </a:ext>
            </a:extLst>
          </p:cNvPr>
          <p:cNvSpPr>
            <a:spLocks noGrp="1"/>
          </p:cNvSpPr>
          <p:nvPr>
            <p:ph sz="quarter" idx="16"/>
          </p:nvPr>
        </p:nvSpPr>
        <p:spPr/>
        <p:txBody>
          <a:bodyPr/>
          <a:lstStyle/>
          <a:p>
            <a:pPr marL="285750" indent="-285750">
              <a:buFont typeface="Arial" panose="020B0604020202020204" pitchFamily="34" charset="0"/>
              <a:buChar char="•"/>
            </a:pPr>
            <a:r>
              <a:rPr lang="de-DE" dirty="0"/>
              <a:t>Einfache Zusammenhänge zwischen stetigen Variablen modellieren: Lineare Regression</a:t>
            </a:r>
          </a:p>
          <a:p>
            <a:pPr marL="285750" indent="-285750">
              <a:buFont typeface="Arial" panose="020B0604020202020204" pitchFamily="34" charset="0"/>
              <a:buChar char="•"/>
            </a:pPr>
            <a:r>
              <a:rPr lang="de-DE" dirty="0"/>
              <a:t>Klassifizieren mit </a:t>
            </a:r>
            <a:r>
              <a:rPr lang="de-DE" dirty="0" err="1"/>
              <a:t>Logistic</a:t>
            </a:r>
            <a:r>
              <a:rPr lang="de-DE" dirty="0"/>
              <a:t> Regression, Softmax und Support Vector </a:t>
            </a:r>
            <a:r>
              <a:rPr lang="de-DE" dirty="0" err="1"/>
              <a:t>Machine</a:t>
            </a:r>
            <a:endParaRPr lang="de-DE" dirty="0"/>
          </a:p>
          <a:p>
            <a:pPr marL="285750" indent="-285750">
              <a:buFont typeface="Arial" panose="020B0604020202020204" pitchFamily="34" charset="0"/>
              <a:buChar char="•"/>
            </a:pPr>
            <a:r>
              <a:rPr lang="de-DE" dirty="0"/>
              <a:t>Unterteilen der Daten in Trainings- und Testdaten</a:t>
            </a:r>
          </a:p>
          <a:p>
            <a:pPr marL="285750" indent="-285750">
              <a:buFont typeface="Arial" panose="020B0604020202020204" pitchFamily="34" charset="0"/>
              <a:buChar char="•"/>
            </a:pPr>
            <a:r>
              <a:rPr lang="de-DE" dirty="0"/>
              <a:t>Kategoriale Daten vorbereiten: </a:t>
            </a:r>
            <a:r>
              <a:rPr lang="de-DE" i="1" dirty="0" err="1"/>
              <a:t>One</a:t>
            </a:r>
            <a:r>
              <a:rPr lang="de-DE" i="1" dirty="0"/>
              <a:t>-Hot Codierung</a:t>
            </a:r>
          </a:p>
          <a:p>
            <a:pPr marL="285750" indent="-285750">
              <a:buFont typeface="Arial" panose="020B0604020202020204" pitchFamily="34" charset="0"/>
              <a:buChar char="•"/>
            </a:pPr>
            <a:r>
              <a:rPr lang="de-DE" dirty="0"/>
              <a:t>Standardisierung von Daten</a:t>
            </a:r>
            <a:endParaRPr lang="de-DE" i="1" dirty="0"/>
          </a:p>
          <a:p>
            <a:pPr marL="285750" indent="-285750">
              <a:buFont typeface="Arial" panose="020B0604020202020204" pitchFamily="34" charset="0"/>
              <a:buChar char="•"/>
            </a:pPr>
            <a:r>
              <a:rPr lang="fr-FR" dirty="0" err="1"/>
              <a:t>Dimensionsreduktion</a:t>
            </a:r>
            <a:r>
              <a:rPr lang="fr-FR" dirty="0"/>
              <a:t> mit PCA (</a:t>
            </a:r>
            <a:r>
              <a:rPr lang="fr-FR" dirty="0" err="1"/>
              <a:t>Principle</a:t>
            </a:r>
            <a:r>
              <a:rPr lang="fr-FR" dirty="0"/>
              <a:t> Component </a:t>
            </a:r>
            <a:r>
              <a:rPr lang="fr-FR" dirty="0" err="1"/>
              <a:t>Analysis</a:t>
            </a:r>
            <a:r>
              <a:rPr lang="fr-FR" dirty="0"/>
              <a:t>)</a:t>
            </a:r>
          </a:p>
          <a:p>
            <a:pPr marL="285750" indent="-285750">
              <a:buFont typeface="Arial" panose="020B0604020202020204" pitchFamily="34" charset="0"/>
              <a:buChar char="•"/>
            </a:pPr>
            <a:r>
              <a:rPr lang="de-DE" dirty="0"/>
              <a:t>Pipelines einrichten</a:t>
            </a:r>
            <a:endParaRPr lang="fr-FR" dirty="0"/>
          </a:p>
          <a:p>
            <a:pPr marL="285750" indent="-285750">
              <a:buFont typeface="Arial" panose="020B0604020202020204" pitchFamily="34" charset="0"/>
              <a:buChar char="•"/>
            </a:pPr>
            <a:r>
              <a:rPr lang="de-DE" dirty="0"/>
              <a:t>Speichern und laden trainierter Klassifizierer</a:t>
            </a:r>
          </a:p>
        </p:txBody>
      </p:sp>
      <p:sp>
        <p:nvSpPr>
          <p:cNvPr id="25" name="Footer Placeholder 5">
            <a:extLst>
              <a:ext uri="{FF2B5EF4-FFF2-40B4-BE49-F238E27FC236}">
                <a16:creationId xmlns:a16="http://schemas.microsoft.com/office/drawing/2014/main" id="{4BAF60D0-5454-48D1-996F-8F0588288221}"/>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947912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wie die Verteilung einer numerische Größe zwischen Kategorien variiert</a:t>
            </a:r>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a:xfrm>
            <a:off x="481013" y="1039042"/>
            <a:ext cx="11229894" cy="307777"/>
          </a:xfrm>
        </p:spPr>
        <p:txBody>
          <a:bodyPr/>
          <a:lstStyle/>
          <a:p>
            <a:r>
              <a:rPr lang="en-US" dirty="0"/>
              <a:t>Boxplots</a:t>
            </a:r>
          </a:p>
        </p:txBody>
      </p:sp>
      <p:pic>
        <p:nvPicPr>
          <p:cNvPr id="10" name="Grafik 6">
            <a:extLst>
              <a:ext uri="{FF2B5EF4-FFF2-40B4-BE49-F238E27FC236}">
                <a16:creationId xmlns:a16="http://schemas.microsoft.com/office/drawing/2014/main" id="{AF3E91AA-5E49-44AC-9992-6ED47C89D6D0}"/>
              </a:ext>
            </a:extLst>
          </p:cNvPr>
          <p:cNvPicPr>
            <a:picLocks noChangeAspect="1"/>
          </p:cNvPicPr>
          <p:nvPr/>
        </p:nvPicPr>
        <p:blipFill rotWithShape="1">
          <a:blip r:embed="rId2"/>
          <a:srcRect l="7734" t="3055" r="4820" b="4833"/>
          <a:stretch/>
        </p:blipFill>
        <p:spPr>
          <a:xfrm>
            <a:off x="1541638" y="2335758"/>
            <a:ext cx="3376863" cy="3729790"/>
          </a:xfrm>
          <a:prstGeom prst="rect">
            <a:avLst/>
          </a:prstGeom>
        </p:spPr>
      </p:pic>
      <p:pic>
        <p:nvPicPr>
          <p:cNvPr id="11" name="Grafik 7">
            <a:extLst>
              <a:ext uri="{FF2B5EF4-FFF2-40B4-BE49-F238E27FC236}">
                <a16:creationId xmlns:a16="http://schemas.microsoft.com/office/drawing/2014/main" id="{FC4DCE04-7BFF-4FAF-8203-669E80FF375A}"/>
              </a:ext>
            </a:extLst>
          </p:cNvPr>
          <p:cNvPicPr>
            <a:picLocks noChangeAspect="1"/>
          </p:cNvPicPr>
          <p:nvPr/>
        </p:nvPicPr>
        <p:blipFill>
          <a:blip r:embed="rId3"/>
          <a:srcRect/>
          <a:stretch/>
        </p:blipFill>
        <p:spPr>
          <a:xfrm>
            <a:off x="6784385" y="2535384"/>
            <a:ext cx="3729790" cy="3666484"/>
          </a:xfrm>
          <a:prstGeom prst="rect">
            <a:avLst/>
          </a:prstGeom>
        </p:spPr>
      </p:pic>
      <p:sp>
        <p:nvSpPr>
          <p:cNvPr id="12" name="Footer Placeholder 5">
            <a:extLst>
              <a:ext uri="{FF2B5EF4-FFF2-40B4-BE49-F238E27FC236}">
                <a16:creationId xmlns:a16="http://schemas.microsoft.com/office/drawing/2014/main" id="{68838E82-AE0E-43EF-8A14-D28E3A8D3BF9}"/>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43222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E2295-0802-4878-9B0C-D5C4CF380D54}"/>
              </a:ext>
            </a:extLst>
          </p:cNvPr>
          <p:cNvSpPr>
            <a:spLocks noGrp="1"/>
          </p:cNvSpPr>
          <p:nvPr>
            <p:ph idx="1"/>
          </p:nvPr>
        </p:nvSpPr>
        <p:spPr/>
        <p:txBody>
          <a:bodyPr/>
          <a:lstStyle/>
          <a:p>
            <a:pPr marL="0" indent="0">
              <a:buNone/>
            </a:pPr>
            <a:r>
              <a:rPr lang="de-DE" sz="1600" dirty="0"/>
              <a:t>Zur Veranschaulichung der gemeinsamen Verteilung zweier (dreier) numerischer Größen</a:t>
            </a:r>
          </a:p>
          <a:p>
            <a:endParaRPr lang="en-US" dirty="0"/>
          </a:p>
        </p:txBody>
      </p:sp>
      <p:sp>
        <p:nvSpPr>
          <p:cNvPr id="3" name="Text Placeholder 2">
            <a:extLst>
              <a:ext uri="{FF2B5EF4-FFF2-40B4-BE49-F238E27FC236}">
                <a16:creationId xmlns:a16="http://schemas.microsoft.com/office/drawing/2014/main" id="{A88CAB8C-E458-4D64-9B64-8EC968361F23}"/>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8C554B59-02B3-4D31-BD15-DF0AD3E7FAFB}"/>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47272F4-9370-471B-ACD4-E1F6A8A54FD2}"/>
              </a:ext>
            </a:extLst>
          </p:cNvPr>
          <p:cNvSpPr>
            <a:spLocks noGrp="1"/>
          </p:cNvSpPr>
          <p:nvPr>
            <p:ph type="title"/>
          </p:nvPr>
        </p:nvSpPr>
        <p:spPr/>
        <p:txBody>
          <a:bodyPr/>
          <a:lstStyle/>
          <a:p>
            <a:r>
              <a:rPr lang="de-DE" dirty="0"/>
              <a:t>Darstellung von Verteilungen</a:t>
            </a:r>
            <a:endParaRPr lang="en-US" dirty="0"/>
          </a:p>
        </p:txBody>
      </p:sp>
      <p:sp>
        <p:nvSpPr>
          <p:cNvPr id="6" name="Text Placeholder 5">
            <a:extLst>
              <a:ext uri="{FF2B5EF4-FFF2-40B4-BE49-F238E27FC236}">
                <a16:creationId xmlns:a16="http://schemas.microsoft.com/office/drawing/2014/main" id="{A6ACC524-DAE8-49FE-8370-9CC710B1A68C}"/>
              </a:ext>
            </a:extLst>
          </p:cNvPr>
          <p:cNvSpPr>
            <a:spLocks noGrp="1"/>
          </p:cNvSpPr>
          <p:nvPr>
            <p:ph type="body" sz="quarter" idx="14"/>
          </p:nvPr>
        </p:nvSpPr>
        <p:spPr/>
        <p:txBody>
          <a:bodyPr/>
          <a:lstStyle/>
          <a:p>
            <a:r>
              <a:rPr lang="en-US" dirty="0"/>
              <a:t>Scatterplots</a:t>
            </a:r>
          </a:p>
        </p:txBody>
      </p:sp>
      <p:pic>
        <p:nvPicPr>
          <p:cNvPr id="12" name="Grafik 9">
            <a:extLst>
              <a:ext uri="{FF2B5EF4-FFF2-40B4-BE49-F238E27FC236}">
                <a16:creationId xmlns:a16="http://schemas.microsoft.com/office/drawing/2014/main" id="{9973CCBC-55C8-417A-9AAD-7D1C9DE139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2904" y="2701374"/>
            <a:ext cx="3240369" cy="3396967"/>
          </a:xfrm>
          <a:prstGeom prst="rect">
            <a:avLst/>
          </a:prstGeom>
        </p:spPr>
      </p:pic>
      <p:pic>
        <p:nvPicPr>
          <p:cNvPr id="13" name="Grafik 9">
            <a:extLst>
              <a:ext uri="{FF2B5EF4-FFF2-40B4-BE49-F238E27FC236}">
                <a16:creationId xmlns:a16="http://schemas.microsoft.com/office/drawing/2014/main" id="{B4956019-B0CA-4ACC-A2A1-ED76A7716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22628" y="2803760"/>
            <a:ext cx="4728102" cy="3294581"/>
          </a:xfrm>
          <a:prstGeom prst="rect">
            <a:avLst/>
          </a:prstGeom>
        </p:spPr>
      </p:pic>
      <p:sp>
        <p:nvSpPr>
          <p:cNvPr id="10" name="Footer Placeholder 5">
            <a:extLst>
              <a:ext uri="{FF2B5EF4-FFF2-40B4-BE49-F238E27FC236}">
                <a16:creationId xmlns:a16="http://schemas.microsoft.com/office/drawing/2014/main" id="{931593C2-C562-458D-9DCC-EDBE12121E27}"/>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393351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70F682-1F04-434E-A8D6-B04E21C3E8E6}"/>
              </a:ext>
            </a:extLst>
          </p:cNvPr>
          <p:cNvSpPr>
            <a:spLocks noGrp="1"/>
          </p:cNvSpPr>
          <p:nvPr>
            <p:ph idx="1"/>
          </p:nvPr>
        </p:nvSpPr>
        <p:spPr/>
        <p:txBody>
          <a:bodyPr/>
          <a:lstStyle/>
          <a:p>
            <a:r>
              <a:rPr lang="de-DE" dirty="0"/>
              <a:t>Für lineare Korrelationen zwischen mehreren Variablen</a:t>
            </a:r>
            <a:endParaRPr lang="en-US" dirty="0"/>
          </a:p>
        </p:txBody>
      </p:sp>
      <p:sp>
        <p:nvSpPr>
          <p:cNvPr id="3" name="Text Placeholder 2">
            <a:extLst>
              <a:ext uri="{FF2B5EF4-FFF2-40B4-BE49-F238E27FC236}">
                <a16:creationId xmlns:a16="http://schemas.microsoft.com/office/drawing/2014/main" id="{FBB941B5-2388-4B9E-8FFF-192F12C1EAC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1E4261-2837-4EE7-A2B0-3B7935F4DD3A}"/>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0B277755-018B-4CE1-A09E-0BD07F287585}"/>
              </a:ext>
            </a:extLst>
          </p:cNvPr>
          <p:cNvSpPr>
            <a:spLocks noGrp="1"/>
          </p:cNvSpPr>
          <p:nvPr>
            <p:ph type="title"/>
          </p:nvPr>
        </p:nvSpPr>
        <p:spPr/>
        <p:txBody>
          <a:bodyPr/>
          <a:lstStyle/>
          <a:p>
            <a:r>
              <a:rPr lang="de-DE" dirty="0"/>
              <a:t>Darstellung von Zusammenhängen</a:t>
            </a:r>
            <a:endParaRPr lang="en-US" dirty="0"/>
          </a:p>
        </p:txBody>
      </p:sp>
      <p:sp>
        <p:nvSpPr>
          <p:cNvPr id="6" name="Text Placeholder 5">
            <a:extLst>
              <a:ext uri="{FF2B5EF4-FFF2-40B4-BE49-F238E27FC236}">
                <a16:creationId xmlns:a16="http://schemas.microsoft.com/office/drawing/2014/main" id="{B440FB62-6C53-4BA7-87F5-ED229090711A}"/>
              </a:ext>
            </a:extLst>
          </p:cNvPr>
          <p:cNvSpPr>
            <a:spLocks noGrp="1"/>
          </p:cNvSpPr>
          <p:nvPr>
            <p:ph type="body" sz="quarter" idx="14"/>
          </p:nvPr>
        </p:nvSpPr>
        <p:spPr/>
        <p:txBody>
          <a:bodyPr/>
          <a:lstStyle/>
          <a:p>
            <a:r>
              <a:rPr lang="de-DE" dirty="0"/>
              <a:t>Korrelationstabelle</a:t>
            </a:r>
            <a:r>
              <a:rPr lang="en-US" dirty="0"/>
              <a:t> / Heatmap</a:t>
            </a:r>
          </a:p>
        </p:txBody>
      </p:sp>
      <p:pic>
        <p:nvPicPr>
          <p:cNvPr id="11" name="Picture 10">
            <a:extLst>
              <a:ext uri="{FF2B5EF4-FFF2-40B4-BE49-F238E27FC236}">
                <a16:creationId xmlns:a16="http://schemas.microsoft.com/office/drawing/2014/main" id="{A9DE4810-9E1A-44F5-9360-1D21739947E4}"/>
              </a:ext>
            </a:extLst>
          </p:cNvPr>
          <p:cNvPicPr>
            <a:picLocks noChangeAspect="1"/>
          </p:cNvPicPr>
          <p:nvPr/>
        </p:nvPicPr>
        <p:blipFill rotWithShape="1">
          <a:blip r:embed="rId2"/>
          <a:srcRect r="8161"/>
          <a:stretch/>
        </p:blipFill>
        <p:spPr>
          <a:xfrm>
            <a:off x="481013" y="2452351"/>
            <a:ext cx="6133491" cy="3710302"/>
          </a:xfrm>
          <a:prstGeom prst="rect">
            <a:avLst/>
          </a:prstGeom>
        </p:spPr>
      </p:pic>
      <p:pic>
        <p:nvPicPr>
          <p:cNvPr id="9" name="Picture 8">
            <a:extLst>
              <a:ext uri="{FF2B5EF4-FFF2-40B4-BE49-F238E27FC236}">
                <a16:creationId xmlns:a16="http://schemas.microsoft.com/office/drawing/2014/main" id="{BB4AD266-C2EA-42AB-8CFF-C54F4CFE7ACE}"/>
              </a:ext>
            </a:extLst>
          </p:cNvPr>
          <p:cNvPicPr>
            <a:picLocks noChangeAspect="1"/>
          </p:cNvPicPr>
          <p:nvPr/>
        </p:nvPicPr>
        <p:blipFill>
          <a:blip r:embed="rId3"/>
          <a:stretch>
            <a:fillRect/>
          </a:stretch>
        </p:blipFill>
        <p:spPr>
          <a:xfrm>
            <a:off x="6654320" y="2486355"/>
            <a:ext cx="5016770" cy="3724170"/>
          </a:xfrm>
          <a:prstGeom prst="rect">
            <a:avLst/>
          </a:prstGeom>
        </p:spPr>
      </p:pic>
      <p:sp>
        <p:nvSpPr>
          <p:cNvPr id="10" name="Footer Placeholder 5">
            <a:extLst>
              <a:ext uri="{FF2B5EF4-FFF2-40B4-BE49-F238E27FC236}">
                <a16:creationId xmlns:a16="http://schemas.microsoft.com/office/drawing/2014/main" id="{3F25F000-AC56-4D82-90AD-90FF335DFAB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13290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a:t>
            </a:r>
            <a:r>
              <a:rPr lang="de-DE" dirty="0" err="1"/>
              <a:t>Matplotlib</a:t>
            </a:r>
            <a:r>
              <a:rPr lang="de-DE" dirty="0"/>
              <a:t> Basiswissen aufzufrischen: </a:t>
            </a:r>
            <a:r>
              <a:rPr lang="de-DE" dirty="0" err="1">
                <a:hlinkClick r:id="rId2"/>
              </a:rPr>
              <a:t>matplotlib</a:t>
            </a:r>
            <a:r>
              <a:rPr lang="de-DE" dirty="0">
                <a:hlinkClick r:id="rId2"/>
              </a:rPr>
              <a:t> Tutorial</a:t>
            </a:r>
            <a:r>
              <a:rPr lang="de-DE" dirty="0"/>
              <a:t> Alternativ: </a:t>
            </a:r>
            <a:r>
              <a:rPr lang="de-DE" dirty="0">
                <a:hlinkClick r:id="rId3"/>
              </a:rPr>
              <a:t>Sebastian Raschka</a:t>
            </a:r>
            <a:endParaRPr lang="de-DE" dirty="0"/>
          </a:p>
          <a:p>
            <a:pPr marL="285750" indent="-285750">
              <a:buFontTx/>
              <a:buChar char="-"/>
            </a:pPr>
            <a:endParaRPr lang="de-DE" dirty="0"/>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Matplotlib Basics</a:t>
            </a:r>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2548693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2100787" y="2967335"/>
            <a:ext cx="7990504" cy="923330"/>
          </a:xfrm>
        </p:spPr>
        <p:txBody>
          <a:bodyPr/>
          <a:lstStyle/>
          <a:p>
            <a:r>
              <a:rPr lang="de-DE" dirty="0"/>
              <a:t>Data </a:t>
            </a:r>
            <a:r>
              <a:rPr lang="de-DE" dirty="0" err="1"/>
              <a:t>Preparation</a:t>
            </a:r>
            <a:endParaRPr lang="de-DE" dirty="0"/>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093007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Die 6 Phasen eines </a:t>
            </a:r>
            <a:r>
              <a:rPr lang="de-DE" dirty="0" err="1"/>
              <a:t>Machine</a:t>
            </a:r>
            <a:r>
              <a:rPr lang="de-DE" dirty="0"/>
              <a:t> Learning Projekts</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Vereinfacht</a:t>
            </a:r>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005507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Daten</a:t>
            </a:r>
            <a:r>
              <a:rPr lang="en-US" dirty="0"/>
              <a:t> </a:t>
            </a:r>
            <a:r>
              <a:rPr lang="en-US" dirty="0" err="1"/>
              <a:t>bereinigen</a:t>
            </a:r>
            <a:r>
              <a:rPr lang="en-US" dirty="0"/>
              <a:t> und </a:t>
            </a:r>
            <a:r>
              <a:rPr lang="en-US" dirty="0" err="1"/>
              <a:t>aufbereiten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Umgang</a:t>
            </a:r>
            <a:r>
              <a:rPr lang="en-US" dirty="0"/>
              <a:t> </a:t>
            </a:r>
            <a:r>
              <a:rPr lang="en-US" dirty="0" err="1"/>
              <a:t>mit</a:t>
            </a:r>
            <a:r>
              <a:rPr lang="en-US" dirty="0"/>
              <a:t> </a:t>
            </a:r>
            <a:r>
              <a:rPr lang="en-US" dirty="0" err="1"/>
              <a:t>kategorischen</a:t>
            </a:r>
            <a:r>
              <a:rPr lang="en-US" dirty="0"/>
              <a:t> </a:t>
            </a:r>
            <a:r>
              <a:rPr lang="en-US" dirty="0" err="1"/>
              <a:t>Daten</a:t>
            </a:r>
            <a:endParaRPr lang="en-US" dirty="0"/>
          </a:p>
        </p:txBody>
      </p:sp>
      <p:pic>
        <p:nvPicPr>
          <p:cNvPr id="7" name="Picture 2">
            <a:extLst>
              <a:ext uri="{FF2B5EF4-FFF2-40B4-BE49-F238E27FC236}">
                <a16:creationId xmlns:a16="http://schemas.microsoft.com/office/drawing/2014/main" id="{74FBEE90-EA64-4BB6-8A2C-03A390270F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38341" y="1655763"/>
            <a:ext cx="8715317" cy="451008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A8A4D989-1F64-4458-B113-5DF68F2EC3F3}"/>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128006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err="1"/>
              <a:t>Daten</a:t>
            </a:r>
            <a:r>
              <a:rPr lang="en-US" dirty="0"/>
              <a:t> </a:t>
            </a:r>
            <a:r>
              <a:rPr lang="en-US" dirty="0" err="1"/>
              <a:t>bereinigen</a:t>
            </a:r>
            <a:r>
              <a:rPr lang="en-US" dirty="0"/>
              <a:t> und </a:t>
            </a:r>
            <a:r>
              <a:rPr lang="en-US" dirty="0" err="1"/>
              <a:t>aufbereiten</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err="1"/>
              <a:t>Umgang</a:t>
            </a:r>
            <a:r>
              <a:rPr lang="en-US" dirty="0"/>
              <a:t> </a:t>
            </a:r>
            <a:r>
              <a:rPr lang="en-US" dirty="0" err="1"/>
              <a:t>mit</a:t>
            </a:r>
            <a:r>
              <a:rPr lang="en-US" dirty="0"/>
              <a:t> </a:t>
            </a:r>
            <a:r>
              <a:rPr lang="en-US" dirty="0" err="1"/>
              <a:t>fehlenden</a:t>
            </a:r>
            <a:r>
              <a:rPr lang="en-US" dirty="0"/>
              <a:t> </a:t>
            </a:r>
            <a:r>
              <a:rPr lang="en-US" dirty="0" err="1"/>
              <a:t>Daten</a:t>
            </a:r>
            <a:endParaRPr lang="en-US" dirty="0"/>
          </a:p>
        </p:txBody>
      </p:sp>
      <p:pic>
        <p:nvPicPr>
          <p:cNvPr id="21" name="Picture 2">
            <a:extLst>
              <a:ext uri="{FF2B5EF4-FFF2-40B4-BE49-F238E27FC236}">
                <a16:creationId xmlns:a16="http://schemas.microsoft.com/office/drawing/2014/main" id="{37CC4EA1-891C-4108-95FA-CAB24A0AA4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0675" y="2096294"/>
            <a:ext cx="9010650"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63F30564-A457-448C-BFA0-9347E59DF198}"/>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4272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232DAE3-DD08-4A9C-91A1-9EF4AC44D554}"/>
              </a:ext>
            </a:extLst>
          </p:cNvPr>
          <p:cNvSpPr>
            <a:spLocks noGrp="1"/>
          </p:cNvSpPr>
          <p:nvPr>
            <p:ph idx="1"/>
          </p:nvPr>
        </p:nvSpPr>
        <p:spPr/>
        <p:txBody>
          <a:bodyPr/>
          <a:lstStyle/>
          <a:p>
            <a:r>
              <a:rPr lang="de-DE" sz="1600" b="1" dirty="0"/>
              <a:t>Imputation</a:t>
            </a:r>
            <a:r>
              <a:rPr lang="de-DE" sz="1600" dirty="0"/>
              <a:t>: Auffüllen von Leerwerten</a:t>
            </a:r>
          </a:p>
          <a:p>
            <a:pPr marL="356235" lvl="1" indent="-177165"/>
            <a:r>
              <a:rPr lang="de-DE" sz="1600" dirty="0"/>
              <a:t>Querschnittsdaten: </a:t>
            </a:r>
          </a:p>
          <a:p>
            <a:pPr marL="1006158" lvl="3" indent="-285750">
              <a:buFont typeface="Symbol" panose="05050102010706020507" pitchFamily="18" charset="2"/>
              <a:buChar char="-"/>
            </a:pPr>
            <a:r>
              <a:rPr lang="de-DE" sz="1600" dirty="0"/>
              <a:t>Mean, Min, Max, Modus / Modalwert, Median</a:t>
            </a:r>
            <a:endParaRPr lang="de-DE" sz="1600" dirty="0">
              <a:cs typeface="Arial" panose="020B0604020202020204"/>
            </a:endParaRPr>
          </a:p>
          <a:p>
            <a:pPr marL="1006158" lvl="3" indent="-285750">
              <a:buFont typeface="Symbol" panose="05050102010706020507" pitchFamily="18" charset="2"/>
              <a:buChar char="-"/>
            </a:pPr>
            <a:r>
              <a:rPr lang="de-DE" sz="1600" dirty="0"/>
              <a:t>K-</a:t>
            </a:r>
            <a:r>
              <a:rPr lang="de-DE" sz="1600" dirty="0" err="1"/>
              <a:t>nearest</a:t>
            </a:r>
            <a:r>
              <a:rPr lang="de-DE" sz="1600" dirty="0"/>
              <a:t>-</a:t>
            </a:r>
            <a:r>
              <a:rPr lang="de-DE" sz="1600" dirty="0" err="1"/>
              <a:t>neighbour</a:t>
            </a:r>
            <a:r>
              <a:rPr lang="de-DE" sz="1600" dirty="0">
                <a:ea typeface="+mn-lt"/>
                <a:cs typeface="+mn-lt"/>
              </a:rPr>
              <a:t> (KNN) Imputation</a:t>
            </a:r>
            <a:endParaRPr lang="de-DE" sz="1600" dirty="0">
              <a:ea typeface="+mn-lt"/>
            </a:endParaRPr>
          </a:p>
          <a:p>
            <a:pPr marL="720408" lvl="3" indent="0">
              <a:buNone/>
            </a:pPr>
            <a:endParaRPr lang="de-DE" sz="1600" b="1" dirty="0">
              <a:cs typeface="Arial"/>
            </a:endParaRPr>
          </a:p>
          <a:p>
            <a:r>
              <a:rPr lang="de-DE" sz="1600" b="1" dirty="0"/>
              <a:t>Reduktion der Observationsmenge</a:t>
            </a:r>
            <a:endParaRPr lang="de-DE" sz="1600" b="1" dirty="0">
              <a:cs typeface="Arial"/>
            </a:endParaRPr>
          </a:p>
          <a:p>
            <a:pPr marL="356235" lvl="1" indent="-177165"/>
            <a:r>
              <a:rPr lang="de-DE" sz="1600" dirty="0"/>
              <a:t>Querschnittsdaten: Löschen</a:t>
            </a:r>
            <a:r>
              <a:rPr lang="de-DE" sz="1600" dirty="0">
                <a:cs typeface="Arial"/>
              </a:rPr>
              <a:t> des Datenpunktes</a:t>
            </a:r>
          </a:p>
          <a:p>
            <a:pPr marL="356235" lvl="1" indent="-177165"/>
            <a:r>
              <a:rPr lang="de-DE" sz="1600" dirty="0">
                <a:cs typeface="Arial"/>
              </a:rPr>
              <a:t>Zeitreihenvorhersage: Löschen des Datenpunktes inklusive aller zeitlich davorliegenden Datenpunkte</a:t>
            </a:r>
          </a:p>
          <a:p>
            <a:pPr marL="356235" lvl="1" indent="-177165"/>
            <a:endParaRPr lang="de-DE" sz="1600" dirty="0">
              <a:cs typeface="Arial"/>
            </a:endParaRPr>
          </a:p>
          <a:p>
            <a:r>
              <a:rPr lang="de-DE" sz="1600" b="1" dirty="0">
                <a:cs typeface="Arial"/>
              </a:rPr>
              <a:t>Kennzeichnen von Leerwerten</a:t>
            </a:r>
          </a:p>
          <a:p>
            <a:pPr marL="356235" lvl="1" indent="-177165"/>
            <a:r>
              <a:rPr lang="de-DE" sz="1600" dirty="0">
                <a:cs typeface="Arial"/>
              </a:rPr>
              <a:t>Das Fehlen einer Information kann informativ sein, z.B. weil eine Person ihre Gehaltsklasse nicht angeben möchte. Dann empfiehlt es sich neben der Imputation auch das Vorliegen eines Leerwertes in einer extra Variable zu speichern und bei der Analyse zu berücksichtigen.</a:t>
            </a:r>
          </a:p>
          <a:p>
            <a:endParaRPr lang="de-DE" sz="1600" dirty="0">
              <a:cs typeface="Arial"/>
            </a:endParaRPr>
          </a:p>
          <a:p>
            <a:pPr marL="178435" lvl="1" indent="0">
              <a:buNone/>
            </a:pPr>
            <a:endParaRPr lang="de-DE" sz="1600" b="1" dirty="0">
              <a:cs typeface="Arial" panose="020B0604020202020204"/>
            </a:endParaRPr>
          </a:p>
          <a:p>
            <a:endParaRPr lang="en-US" sz="1600" dirty="0"/>
          </a:p>
          <a:p>
            <a:endParaRPr lang="en-US" sz="1600" dirty="0"/>
          </a:p>
        </p:txBody>
      </p:sp>
      <p:sp>
        <p:nvSpPr>
          <p:cNvPr id="8" name="Text Placeholder 7">
            <a:extLst>
              <a:ext uri="{FF2B5EF4-FFF2-40B4-BE49-F238E27FC236}">
                <a16:creationId xmlns:a16="http://schemas.microsoft.com/office/drawing/2014/main" id="{FFADFFFD-7347-4D97-B7DB-48485606CC9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498F5166-51B2-4246-8AD8-207C13D10C0C}"/>
              </a:ext>
            </a:extLst>
          </p:cNvPr>
          <p:cNvSpPr>
            <a:spLocks noGrp="1"/>
          </p:cNvSpPr>
          <p:nvPr>
            <p:ph type="body" sz="quarter" idx="15"/>
          </p:nvPr>
        </p:nvSpPr>
        <p:spPr/>
        <p:txBody>
          <a:bodyPr/>
          <a:lstStyle/>
          <a:p>
            <a:endParaRPr lang="en-US"/>
          </a:p>
        </p:txBody>
      </p:sp>
      <p:sp>
        <p:nvSpPr>
          <p:cNvPr id="6" name="Title 5">
            <a:extLst>
              <a:ext uri="{FF2B5EF4-FFF2-40B4-BE49-F238E27FC236}">
                <a16:creationId xmlns:a16="http://schemas.microsoft.com/office/drawing/2014/main" id="{619F14FD-C4A4-4EFF-A62C-D6D401539796}"/>
              </a:ext>
            </a:extLst>
          </p:cNvPr>
          <p:cNvSpPr>
            <a:spLocks noGrp="1"/>
          </p:cNvSpPr>
          <p:nvPr>
            <p:ph type="title"/>
          </p:nvPr>
        </p:nvSpPr>
        <p:spPr/>
        <p:txBody>
          <a:bodyPr/>
          <a:lstStyle/>
          <a:p>
            <a:r>
              <a:rPr lang="de-DE" dirty="0"/>
              <a:t>Umgang mit Datenlücken</a:t>
            </a:r>
            <a:endParaRPr lang="en-US" dirty="0"/>
          </a:p>
        </p:txBody>
      </p:sp>
      <p:sp>
        <p:nvSpPr>
          <p:cNvPr id="9" name="Text Placeholder 8">
            <a:extLst>
              <a:ext uri="{FF2B5EF4-FFF2-40B4-BE49-F238E27FC236}">
                <a16:creationId xmlns:a16="http://schemas.microsoft.com/office/drawing/2014/main" id="{CFDC5B5D-D6B4-47CF-AB0D-7F5398F80581}"/>
              </a:ext>
            </a:extLst>
          </p:cNvPr>
          <p:cNvSpPr>
            <a:spLocks noGrp="1"/>
          </p:cNvSpPr>
          <p:nvPr>
            <p:ph type="body" sz="quarter" idx="14"/>
          </p:nvPr>
        </p:nvSpPr>
        <p:spPr/>
        <p:txBody>
          <a:bodyPr/>
          <a:lstStyle/>
          <a:p>
            <a:endParaRPr lang="en-US"/>
          </a:p>
        </p:txBody>
      </p:sp>
      <p:sp>
        <p:nvSpPr>
          <p:cNvPr id="11" name="Footer Placeholder 5">
            <a:extLst>
              <a:ext uri="{FF2B5EF4-FFF2-40B4-BE49-F238E27FC236}">
                <a16:creationId xmlns:a16="http://schemas.microsoft.com/office/drawing/2014/main" id="{0CD3F932-2A60-42BA-A82B-30ED99BAB9D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
        <p:nvSpPr>
          <p:cNvPr id="2" name="Textfeld 1">
            <a:extLst>
              <a:ext uri="{FF2B5EF4-FFF2-40B4-BE49-F238E27FC236}">
                <a16:creationId xmlns:a16="http://schemas.microsoft.com/office/drawing/2014/main" id="{BE7A74CD-DDD8-B64B-A618-DEA52D7D939D}"/>
              </a:ext>
            </a:extLst>
          </p:cNvPr>
          <p:cNvSpPr txBox="1"/>
          <p:nvPr/>
        </p:nvSpPr>
        <p:spPr>
          <a:xfrm>
            <a:off x="6094452" y="1763713"/>
            <a:ext cx="5312240" cy="1536078"/>
          </a:xfrm>
          <a:prstGeom prst="rect">
            <a:avLst/>
          </a:prstGeom>
        </p:spPr>
        <p:txBody>
          <a:bodyPr vert="horz" wrap="square" lIns="0" tIns="0" rIns="0" bIns="0" rtlCol="0">
            <a:noAutofit/>
          </a:bodyPr>
          <a:lstStyle/>
          <a:p>
            <a:pPr marL="179070" lvl="1" indent="0">
              <a:buNone/>
            </a:pPr>
            <a:endParaRPr lang="de-DE" dirty="0"/>
          </a:p>
          <a:p>
            <a:pPr marL="464820" lvl="1" indent="-285750"/>
            <a:r>
              <a:rPr lang="de-DE" dirty="0"/>
              <a:t>Zeitreihendaten: </a:t>
            </a:r>
            <a:endParaRPr lang="de-DE" dirty="0">
              <a:cs typeface="Arial"/>
            </a:endParaRPr>
          </a:p>
          <a:p>
            <a:pPr marL="769908" lvl="2">
              <a:buFont typeface="Symbol" panose="05050102010706020507" pitchFamily="18" charset="2"/>
              <a:buChar char="-"/>
            </a:pPr>
            <a:r>
              <a:rPr lang="de-DE" sz="1600" dirty="0"/>
              <a:t>Mittelwert der angrenzenden Datenpunkten</a:t>
            </a:r>
            <a:endParaRPr lang="de-DE" sz="1600" dirty="0">
              <a:cs typeface="Arial"/>
            </a:endParaRPr>
          </a:p>
          <a:p>
            <a:pPr marL="769908" lvl="2">
              <a:buFont typeface="Symbol" panose="05050102010706020507" pitchFamily="18" charset="2"/>
              <a:buChar char="-"/>
            </a:pPr>
            <a:r>
              <a:rPr lang="de-DE" sz="1600" dirty="0">
                <a:cs typeface="Arial"/>
              </a:rPr>
              <a:t>Vorheriger / darauffolgender Datenpunkt</a:t>
            </a:r>
          </a:p>
          <a:p>
            <a:pPr algn="l"/>
            <a:endParaRPr lang="de-DE" dirty="0" err="1"/>
          </a:p>
        </p:txBody>
      </p:sp>
    </p:spTree>
    <p:extLst>
      <p:ext uri="{BB962C8B-B14F-4D97-AF65-F5344CB8AC3E}">
        <p14:creationId xmlns:p14="http://schemas.microsoft.com/office/powerpoint/2010/main" val="3196325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9930F-3B62-41E0-8B79-00BE0292E68A}"/>
              </a:ext>
            </a:extLst>
          </p:cNvPr>
          <p:cNvSpPr>
            <a:spLocks noGrp="1"/>
          </p:cNvSpPr>
          <p:nvPr>
            <p:ph idx="1"/>
          </p:nvPr>
        </p:nvSpPr>
        <p:spPr>
          <a:xfrm>
            <a:off x="481012" y="1763713"/>
            <a:ext cx="11229895" cy="4437061"/>
          </a:xfrm>
        </p:spPr>
        <p:txBody>
          <a:bodyPr/>
          <a:lstStyle/>
          <a:p>
            <a:r>
              <a:rPr lang="de-DE" b="1" dirty="0"/>
              <a:t>Center and </a:t>
            </a:r>
            <a:r>
              <a:rPr lang="de-DE" b="1" dirty="0" err="1"/>
              <a:t>Scale</a:t>
            </a:r>
            <a:r>
              <a:rPr lang="de-DE" b="1" dirty="0"/>
              <a:t> (Normalisierung): </a:t>
            </a:r>
            <a:endParaRPr lang="de-DE" dirty="0"/>
          </a:p>
          <a:p>
            <a:pPr marL="356235" lvl="1" indent="-177165"/>
            <a:r>
              <a:rPr lang="de-DE" dirty="0"/>
              <a:t>Zentrierung der Verteilung zu Mittelwert 0</a:t>
            </a:r>
            <a:endParaRPr lang="de-DE" dirty="0">
              <a:cs typeface="Arial"/>
            </a:endParaRPr>
          </a:p>
          <a:p>
            <a:pPr marL="356235" lvl="1" indent="-177165"/>
            <a:r>
              <a:rPr lang="de-DE" dirty="0"/>
              <a:t>Skalierung der Verteilung Standardabweichung 1</a:t>
            </a:r>
          </a:p>
          <a:p>
            <a:pPr marL="179070" lvl="1" indent="0">
              <a:buNone/>
            </a:pPr>
            <a:endParaRPr lang="de-DE" dirty="0">
              <a:cs typeface="Arial"/>
            </a:endParaRPr>
          </a:p>
          <a:p>
            <a:r>
              <a:rPr lang="de-DE" b="1" dirty="0"/>
              <a:t>Standardisierung:</a:t>
            </a:r>
          </a:p>
          <a:p>
            <a:pPr marL="465750" lvl="1" indent="-285750"/>
            <a:r>
              <a:rPr lang="de-DE" dirty="0"/>
              <a:t>Werte auf einen Wertebereich ([0, 1]) einschränken</a:t>
            </a:r>
          </a:p>
          <a:p>
            <a:endParaRPr lang="de-DE" dirty="0"/>
          </a:p>
          <a:p>
            <a:r>
              <a:rPr lang="de-DE" b="1" dirty="0"/>
              <a:t>Transform</a:t>
            </a:r>
            <a:r>
              <a:rPr lang="de-DE" dirty="0"/>
              <a:t>: </a:t>
            </a:r>
          </a:p>
          <a:p>
            <a:pPr marL="465750" lvl="1" indent="-285750"/>
            <a:r>
              <a:rPr lang="de-DE" dirty="0"/>
              <a:t>Überführung in Normalverteilung</a:t>
            </a:r>
            <a:endParaRPr lang="de-DE" dirty="0">
              <a:cs typeface="Arial"/>
            </a:endParaRPr>
          </a:p>
          <a:p>
            <a:pPr marL="464820" lvl="1" indent="-285750"/>
            <a:r>
              <a:rPr lang="de-DE" dirty="0"/>
              <a:t>Logarithmische Transformation</a:t>
            </a:r>
            <a:endParaRPr lang="de-DE" dirty="0">
              <a:cs typeface="Arial"/>
            </a:endParaRPr>
          </a:p>
          <a:p>
            <a:pPr marL="464820" lvl="1" indent="-285750"/>
            <a:r>
              <a:rPr lang="de-DE" dirty="0"/>
              <a:t>Box-Cox Transformation</a:t>
            </a:r>
            <a:endParaRPr lang="de-DE" dirty="0">
              <a:cs typeface="Arial"/>
            </a:endParaRPr>
          </a:p>
          <a:p>
            <a:pPr marL="178435" lvl="1" indent="0">
              <a:buNone/>
            </a:pPr>
            <a:endParaRPr lang="de-DE" dirty="0">
              <a:cs typeface="Arial"/>
            </a:endParaRPr>
          </a:p>
          <a:p>
            <a:r>
              <a:rPr lang="de-DE" b="1" dirty="0"/>
              <a:t>Dimensionsreduktion</a:t>
            </a:r>
          </a:p>
          <a:p>
            <a:pPr marL="465750" lvl="1" indent="-285750"/>
            <a:r>
              <a:rPr lang="de-DE" dirty="0"/>
              <a:t>Anzahl der Dimensionen reduzieren</a:t>
            </a:r>
          </a:p>
          <a:p>
            <a:pPr marL="465750" lvl="1" indent="-285750"/>
            <a:r>
              <a:rPr lang="de-DE" dirty="0"/>
              <a:t>Achsentransformation (bedeutungsvolle Achsen)</a:t>
            </a:r>
          </a:p>
          <a:p>
            <a:endParaRPr lang="en-US" dirty="0"/>
          </a:p>
        </p:txBody>
      </p:sp>
      <p:sp>
        <p:nvSpPr>
          <p:cNvPr id="3" name="Text Placeholder 2">
            <a:extLst>
              <a:ext uri="{FF2B5EF4-FFF2-40B4-BE49-F238E27FC236}">
                <a16:creationId xmlns:a16="http://schemas.microsoft.com/office/drawing/2014/main" id="{2613C469-20AF-4217-A6D7-20F1B6CAE6C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C2AD38C-9F1E-462A-8B6A-8FA72A9FA59F}"/>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7AD1C37B-9F2D-4A90-925A-A2AF18C40F5B}"/>
              </a:ext>
            </a:extLst>
          </p:cNvPr>
          <p:cNvSpPr>
            <a:spLocks noGrp="1"/>
          </p:cNvSpPr>
          <p:nvPr>
            <p:ph type="title"/>
          </p:nvPr>
        </p:nvSpPr>
        <p:spPr/>
        <p:txBody>
          <a:bodyPr/>
          <a:lstStyle/>
          <a:p>
            <a:r>
              <a:rPr lang="de-DE" dirty="0"/>
              <a:t>Daten für ML-Algorithmen vorbereiten</a:t>
            </a:r>
            <a:endParaRPr lang="en-US" dirty="0"/>
          </a:p>
        </p:txBody>
      </p:sp>
      <p:sp>
        <p:nvSpPr>
          <p:cNvPr id="6" name="Text Placeholder 5">
            <a:extLst>
              <a:ext uri="{FF2B5EF4-FFF2-40B4-BE49-F238E27FC236}">
                <a16:creationId xmlns:a16="http://schemas.microsoft.com/office/drawing/2014/main" id="{3BF86826-528F-49D9-9F9F-C43BCB7C3045}"/>
              </a:ext>
            </a:extLst>
          </p:cNvPr>
          <p:cNvSpPr>
            <a:spLocks noGrp="1"/>
          </p:cNvSpPr>
          <p:nvPr>
            <p:ph type="body" sz="quarter" idx="14"/>
          </p:nvPr>
        </p:nvSpPr>
        <p:spPr/>
        <p:txBody>
          <a:bodyPr/>
          <a:lstStyle/>
          <a:p>
            <a:endParaRPr lang="en-US"/>
          </a:p>
        </p:txBody>
      </p:sp>
      <p:pic>
        <p:nvPicPr>
          <p:cNvPr id="8" name="Grafik 7">
            <a:extLst>
              <a:ext uri="{FF2B5EF4-FFF2-40B4-BE49-F238E27FC236}">
                <a16:creationId xmlns:a16="http://schemas.microsoft.com/office/drawing/2014/main" id="{26202988-7BE8-4BE7-A167-82EDF7866CA4}"/>
              </a:ext>
            </a:extLst>
          </p:cNvPr>
          <p:cNvPicPr>
            <a:picLocks noChangeAspect="1"/>
          </p:cNvPicPr>
          <p:nvPr/>
        </p:nvPicPr>
        <p:blipFill>
          <a:blip r:embed="rId2"/>
          <a:stretch>
            <a:fillRect/>
          </a:stretch>
        </p:blipFill>
        <p:spPr>
          <a:xfrm>
            <a:off x="7168509" y="1905348"/>
            <a:ext cx="3600000" cy="1826866"/>
          </a:xfrm>
          <a:prstGeom prst="rect">
            <a:avLst/>
          </a:prstGeom>
        </p:spPr>
      </p:pic>
      <p:pic>
        <p:nvPicPr>
          <p:cNvPr id="9" name="Grafik 8">
            <a:extLst>
              <a:ext uri="{FF2B5EF4-FFF2-40B4-BE49-F238E27FC236}">
                <a16:creationId xmlns:a16="http://schemas.microsoft.com/office/drawing/2014/main" id="{EC18666C-1FD5-4F29-822E-8F59A0450BBA}"/>
              </a:ext>
            </a:extLst>
          </p:cNvPr>
          <p:cNvPicPr>
            <a:picLocks noChangeAspect="1"/>
          </p:cNvPicPr>
          <p:nvPr/>
        </p:nvPicPr>
        <p:blipFill>
          <a:blip r:embed="rId3"/>
          <a:stretch>
            <a:fillRect/>
          </a:stretch>
        </p:blipFill>
        <p:spPr>
          <a:xfrm>
            <a:off x="7230300" y="4262927"/>
            <a:ext cx="3389749" cy="1742669"/>
          </a:xfrm>
          <a:prstGeom prst="rect">
            <a:avLst/>
          </a:prstGeom>
        </p:spPr>
      </p:pic>
      <p:cxnSp>
        <p:nvCxnSpPr>
          <p:cNvPr id="10" name="Gerade Verbindung mit Pfeil 9">
            <a:extLst>
              <a:ext uri="{FF2B5EF4-FFF2-40B4-BE49-F238E27FC236}">
                <a16:creationId xmlns:a16="http://schemas.microsoft.com/office/drawing/2014/main" id="{B19C2989-2267-4808-A2D3-425EEF461A05}"/>
              </a:ext>
            </a:extLst>
          </p:cNvPr>
          <p:cNvCxnSpPr/>
          <p:nvPr/>
        </p:nvCxnSpPr>
        <p:spPr>
          <a:xfrm>
            <a:off x="8997036" y="3821915"/>
            <a:ext cx="0" cy="31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A6A2E143-129F-48F9-92A0-6DD7FFE5B3B6}"/>
              </a:ext>
            </a:extLst>
          </p:cNvPr>
          <p:cNvSpPr txBox="1"/>
          <p:nvPr/>
        </p:nvSpPr>
        <p:spPr>
          <a:xfrm>
            <a:off x="8939546" y="3785814"/>
            <a:ext cx="1107996" cy="261610"/>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spc="0">
                <a:solidFill>
                  <a:schemeClr val="tx2"/>
                </a:solidFill>
              </a:rPr>
              <a:t>Log-Transform</a:t>
            </a:r>
            <a:endParaRPr lang="en-US" sz="1050" spc="0">
              <a:solidFill>
                <a:schemeClr val="tx2"/>
              </a:solidFill>
            </a:endParaRPr>
          </a:p>
        </p:txBody>
      </p:sp>
      <p:sp>
        <p:nvSpPr>
          <p:cNvPr id="12" name="Footer Placeholder 5">
            <a:extLst>
              <a:ext uri="{FF2B5EF4-FFF2-40B4-BE49-F238E27FC236}">
                <a16:creationId xmlns:a16="http://schemas.microsoft.com/office/drawing/2014/main" id="{6BB69FB9-77BC-4D92-A61C-5E8B8318CB4A}"/>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125090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8506C92-C947-4DA9-82DF-57DF4358422E}"/>
              </a:ext>
            </a:extLst>
          </p:cNvPr>
          <p:cNvSpPr>
            <a:spLocks noGrp="1"/>
          </p:cNvSpPr>
          <p:nvPr>
            <p:ph type="body" sz="quarter" idx="15"/>
          </p:nvPr>
        </p:nvSpPr>
        <p:spPr/>
        <p:txBody>
          <a:bodyPr/>
          <a:lstStyle/>
          <a:p>
            <a:endParaRPr lang="de-DE" dirty="0"/>
          </a:p>
        </p:txBody>
      </p:sp>
      <p:sp>
        <p:nvSpPr>
          <p:cNvPr id="56" name="Titel 1">
            <a:extLst>
              <a:ext uri="{FF2B5EF4-FFF2-40B4-BE49-F238E27FC236}">
                <a16:creationId xmlns:a16="http://schemas.microsoft.com/office/drawing/2014/main" id="{B781ED48-ACE7-B147-889C-BFC8277F26CB}"/>
              </a:ext>
            </a:extLst>
          </p:cNvPr>
          <p:cNvSpPr>
            <a:spLocks noGrp="1"/>
          </p:cNvSpPr>
          <p:nvPr>
            <p:ph type="title"/>
          </p:nvPr>
        </p:nvSpPr>
        <p:spPr/>
        <p:txBody>
          <a:bodyPr/>
          <a:lstStyle/>
          <a:p>
            <a:r>
              <a:rPr lang="de-DE">
                <a:latin typeface="+mj-lt"/>
                <a:cs typeface="Arial" panose="020B0604020202020204" pitchFamily="34" charset="0"/>
              </a:rPr>
              <a:t>Data Science Tätigkeitsfelder</a:t>
            </a:r>
          </a:p>
        </p:txBody>
      </p:sp>
      <p:sp>
        <p:nvSpPr>
          <p:cNvPr id="2" name="Textplatzhalter 1">
            <a:extLst>
              <a:ext uri="{FF2B5EF4-FFF2-40B4-BE49-F238E27FC236}">
                <a16:creationId xmlns:a16="http://schemas.microsoft.com/office/drawing/2014/main" id="{23FA1601-EC03-4872-B299-91D80E93F723}"/>
              </a:ext>
            </a:extLst>
          </p:cNvPr>
          <p:cNvSpPr>
            <a:spLocks noGrp="1"/>
          </p:cNvSpPr>
          <p:nvPr>
            <p:ph type="body" sz="quarter" idx="14"/>
          </p:nvPr>
        </p:nvSpPr>
        <p:spPr/>
        <p:txBody>
          <a:bodyPr>
            <a:noAutofit/>
          </a:bodyPr>
          <a:lstStyle/>
          <a:p>
            <a:r>
              <a:rPr lang="de-DE" sz="1600">
                <a:solidFill>
                  <a:schemeClr val="tx1"/>
                </a:solidFill>
                <a:cs typeface="Arial" panose="020B0604020202020204" pitchFamily="34" charset="0"/>
              </a:rPr>
              <a:t>Data Science ist eine interdisziplinäre Disziplin, die sich mit der Extraktion von Wissen aus Daten befasst, und je nach Problemstellung verschiedene Ausprägungen in der analytischen Vorgehensweise haben kann</a:t>
            </a:r>
          </a:p>
          <a:p>
            <a:endParaRPr lang="de-DE"/>
          </a:p>
        </p:txBody>
      </p:sp>
      <p:sp>
        <p:nvSpPr>
          <p:cNvPr id="13" name="Bogen 12">
            <a:extLst>
              <a:ext uri="{FF2B5EF4-FFF2-40B4-BE49-F238E27FC236}">
                <a16:creationId xmlns:a16="http://schemas.microsoft.com/office/drawing/2014/main" id="{00EEFBE6-883E-FC40-827B-2BD45A81B819}"/>
              </a:ext>
            </a:extLst>
          </p:cNvPr>
          <p:cNvSpPr/>
          <p:nvPr/>
        </p:nvSpPr>
        <p:spPr>
          <a:xfrm>
            <a:off x="1653834"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3" name="Bogen 132">
            <a:extLst>
              <a:ext uri="{FF2B5EF4-FFF2-40B4-BE49-F238E27FC236}">
                <a16:creationId xmlns:a16="http://schemas.microsoft.com/office/drawing/2014/main" id="{56326729-CF7D-354A-9F7A-16759279EB2C}"/>
              </a:ext>
            </a:extLst>
          </p:cNvPr>
          <p:cNvSpPr/>
          <p:nvPr/>
        </p:nvSpPr>
        <p:spPr>
          <a:xfrm>
            <a:off x="4665994"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1" name="Bogen 70">
            <a:extLst>
              <a:ext uri="{FF2B5EF4-FFF2-40B4-BE49-F238E27FC236}">
                <a16:creationId xmlns:a16="http://schemas.microsoft.com/office/drawing/2014/main" id="{D8191093-96CD-764E-9002-F42FD64BE481}"/>
              </a:ext>
            </a:extLst>
          </p:cNvPr>
          <p:cNvSpPr/>
          <p:nvPr/>
        </p:nvSpPr>
        <p:spPr>
          <a:xfrm>
            <a:off x="7678155" y="1675842"/>
            <a:ext cx="2890313" cy="1233055"/>
          </a:xfrm>
          <a:prstGeom prst="arc">
            <a:avLst>
              <a:gd name="adj1" fmla="val 11344020"/>
              <a:gd name="adj2" fmla="val 21064027"/>
            </a:avLst>
          </a:prstGeom>
          <a:ln w="127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5" name="Gruppieren 4">
            <a:extLst>
              <a:ext uri="{FF2B5EF4-FFF2-40B4-BE49-F238E27FC236}">
                <a16:creationId xmlns:a16="http://schemas.microsoft.com/office/drawing/2014/main" id="{7347E3FA-66C5-6544-BFE4-DE89CA8A7F44}"/>
              </a:ext>
            </a:extLst>
          </p:cNvPr>
          <p:cNvGrpSpPr/>
          <p:nvPr/>
        </p:nvGrpSpPr>
        <p:grpSpPr>
          <a:xfrm>
            <a:off x="396157" y="2295718"/>
            <a:ext cx="2657372" cy="3220892"/>
            <a:chOff x="396157" y="2295718"/>
            <a:chExt cx="2657372" cy="3220892"/>
          </a:xfrm>
        </p:grpSpPr>
        <p:sp>
          <p:nvSpPr>
            <p:cNvPr id="244" name="Textfeld 243">
              <a:extLst>
                <a:ext uri="{FF2B5EF4-FFF2-40B4-BE49-F238E27FC236}">
                  <a16:creationId xmlns:a16="http://schemas.microsoft.com/office/drawing/2014/main" id="{FE5D9CA0-69EF-F349-A701-8C263A3DCE24}"/>
                </a:ext>
              </a:extLst>
            </p:cNvPr>
            <p:cNvSpPr txBox="1"/>
            <p:nvPr/>
          </p:nvSpPr>
          <p:spPr>
            <a:xfrm>
              <a:off x="396157" y="4713249"/>
              <a:ext cx="2657372" cy="803361"/>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ist passiert?</a:t>
              </a:r>
            </a:p>
            <a:p>
              <a:pPr marL="17145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Wann ist das Gleitlager überhitzt?</a:t>
              </a:r>
            </a:p>
          </p:txBody>
        </p:sp>
        <p:grpSp>
          <p:nvGrpSpPr>
            <p:cNvPr id="23" name="Gruppieren 22">
              <a:extLst>
                <a:ext uri="{FF2B5EF4-FFF2-40B4-BE49-F238E27FC236}">
                  <a16:creationId xmlns:a16="http://schemas.microsoft.com/office/drawing/2014/main" id="{A3021391-03E3-3240-9F92-E9E5FB8E0AA4}"/>
                </a:ext>
              </a:extLst>
            </p:cNvPr>
            <p:cNvGrpSpPr/>
            <p:nvPr/>
          </p:nvGrpSpPr>
          <p:grpSpPr>
            <a:xfrm>
              <a:off x="1124246" y="2295718"/>
              <a:ext cx="1100710" cy="1100710"/>
              <a:chOff x="5692862" y="4945123"/>
              <a:chExt cx="906206" cy="906206"/>
            </a:xfrm>
          </p:grpSpPr>
          <p:sp>
            <p:nvSpPr>
              <p:cNvPr id="122" name="Oval 121">
                <a:extLst>
                  <a:ext uri="{FF2B5EF4-FFF2-40B4-BE49-F238E27FC236}">
                    <a16:creationId xmlns:a16="http://schemas.microsoft.com/office/drawing/2014/main" id="{265179EB-855E-BF42-9C1A-48E6AA5D1872}"/>
                  </a:ext>
                </a:extLst>
              </p:cNvPr>
              <p:cNvSpPr/>
              <p:nvPr/>
            </p:nvSpPr>
            <p:spPr>
              <a:xfrm>
                <a:off x="5692862" y="4945123"/>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22" name="Gruppieren 21">
                <a:extLst>
                  <a:ext uri="{FF2B5EF4-FFF2-40B4-BE49-F238E27FC236}">
                    <a16:creationId xmlns:a16="http://schemas.microsoft.com/office/drawing/2014/main" id="{D014AADE-7BAC-0942-A3EE-07496412952A}"/>
                  </a:ext>
                </a:extLst>
              </p:cNvPr>
              <p:cNvGrpSpPr/>
              <p:nvPr/>
            </p:nvGrpSpPr>
            <p:grpSpPr>
              <a:xfrm>
                <a:off x="5978945" y="5159475"/>
                <a:ext cx="334042" cy="477501"/>
                <a:chOff x="5978945" y="5159475"/>
                <a:chExt cx="334042" cy="477501"/>
              </a:xfrm>
            </p:grpSpPr>
            <p:sp>
              <p:nvSpPr>
                <p:cNvPr id="124" name="Freeform 112">
                  <a:extLst>
                    <a:ext uri="{FF2B5EF4-FFF2-40B4-BE49-F238E27FC236}">
                      <a16:creationId xmlns:a16="http://schemas.microsoft.com/office/drawing/2014/main" id="{1B6D8CCE-0F62-0648-8D1B-14267BC3B032}"/>
                    </a:ext>
                  </a:extLst>
                </p:cNvPr>
                <p:cNvSpPr>
                  <a:spLocks/>
                </p:cNvSpPr>
                <p:nvPr/>
              </p:nvSpPr>
              <p:spPr bwMode="auto">
                <a:xfrm>
                  <a:off x="5978945" y="5159475"/>
                  <a:ext cx="274354" cy="477501"/>
                </a:xfrm>
                <a:custGeom>
                  <a:avLst/>
                  <a:gdLst>
                    <a:gd name="T0" fmla="*/ 96 w 96"/>
                    <a:gd name="T1" fmla="*/ 156 h 168"/>
                    <a:gd name="T2" fmla="*/ 85 w 96"/>
                    <a:gd name="T3" fmla="*/ 168 h 168"/>
                    <a:gd name="T4" fmla="*/ 11 w 96"/>
                    <a:gd name="T5" fmla="*/ 168 h 168"/>
                    <a:gd name="T6" fmla="*/ 0 w 96"/>
                    <a:gd name="T7" fmla="*/ 156 h 168"/>
                    <a:gd name="T8" fmla="*/ 0 w 96"/>
                    <a:gd name="T9" fmla="*/ 12 h 168"/>
                    <a:gd name="T10" fmla="*/ 11 w 96"/>
                    <a:gd name="T11" fmla="*/ 0 h 168"/>
                  </a:gdLst>
                  <a:ahLst/>
                  <a:cxnLst>
                    <a:cxn ang="0">
                      <a:pos x="T0" y="T1"/>
                    </a:cxn>
                    <a:cxn ang="0">
                      <a:pos x="T2" y="T3"/>
                    </a:cxn>
                    <a:cxn ang="0">
                      <a:pos x="T4" y="T5"/>
                    </a:cxn>
                    <a:cxn ang="0">
                      <a:pos x="T6" y="T7"/>
                    </a:cxn>
                    <a:cxn ang="0">
                      <a:pos x="T8" y="T9"/>
                    </a:cxn>
                    <a:cxn ang="0">
                      <a:pos x="T10" y="T11"/>
                    </a:cxn>
                  </a:cxnLst>
                  <a:rect l="0" t="0" r="r" b="b"/>
                  <a:pathLst>
                    <a:path w="96" h="168">
                      <a:moveTo>
                        <a:pt x="96" y="156"/>
                      </a:moveTo>
                      <a:cubicBezTo>
                        <a:pt x="96" y="163"/>
                        <a:pt x="91" y="168"/>
                        <a:pt x="85" y="168"/>
                      </a:cubicBezTo>
                      <a:cubicBezTo>
                        <a:pt x="11" y="168"/>
                        <a:pt x="11" y="168"/>
                        <a:pt x="11" y="168"/>
                      </a:cubicBezTo>
                      <a:cubicBezTo>
                        <a:pt x="5" y="168"/>
                        <a:pt x="0" y="163"/>
                        <a:pt x="0" y="156"/>
                      </a:cubicBezTo>
                      <a:cubicBezTo>
                        <a:pt x="0" y="12"/>
                        <a:pt x="0" y="12"/>
                        <a:pt x="0" y="12"/>
                      </a:cubicBezTo>
                      <a:cubicBezTo>
                        <a:pt x="0" y="5"/>
                        <a:pt x="5" y="0"/>
                        <a:pt x="11" y="0"/>
                      </a:cubicBez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5" name="Freeform 113">
                  <a:extLst>
                    <a:ext uri="{FF2B5EF4-FFF2-40B4-BE49-F238E27FC236}">
                      <a16:creationId xmlns:a16="http://schemas.microsoft.com/office/drawing/2014/main" id="{09FDE416-41B8-FD4E-9873-6D576171F53D}"/>
                    </a:ext>
                  </a:extLst>
                </p:cNvPr>
                <p:cNvSpPr>
                  <a:spLocks/>
                </p:cNvSpPr>
                <p:nvPr/>
              </p:nvSpPr>
              <p:spPr bwMode="auto">
                <a:xfrm>
                  <a:off x="6010360" y="5159475"/>
                  <a:ext cx="245034" cy="71206"/>
                </a:xfrm>
                <a:custGeom>
                  <a:avLst/>
                  <a:gdLst>
                    <a:gd name="T0" fmla="*/ 0 w 234"/>
                    <a:gd name="T1" fmla="*/ 0 h 68"/>
                    <a:gd name="T2" fmla="*/ 174 w 234"/>
                    <a:gd name="T3" fmla="*/ 0 h 68"/>
                    <a:gd name="T4" fmla="*/ 234 w 234"/>
                    <a:gd name="T5" fmla="*/ 68 h 68"/>
                  </a:gdLst>
                  <a:ahLst/>
                  <a:cxnLst>
                    <a:cxn ang="0">
                      <a:pos x="T0" y="T1"/>
                    </a:cxn>
                    <a:cxn ang="0">
                      <a:pos x="T2" y="T3"/>
                    </a:cxn>
                    <a:cxn ang="0">
                      <a:pos x="T4" y="T5"/>
                    </a:cxn>
                  </a:cxnLst>
                  <a:rect l="0" t="0" r="r" b="b"/>
                  <a:pathLst>
                    <a:path w="234" h="68">
                      <a:moveTo>
                        <a:pt x="0" y="0"/>
                      </a:moveTo>
                      <a:lnTo>
                        <a:pt x="174" y="0"/>
                      </a:lnTo>
                      <a:lnTo>
                        <a:pt x="234" y="68"/>
                      </a:ln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6" name="Freeform 114">
                  <a:extLst>
                    <a:ext uri="{FF2B5EF4-FFF2-40B4-BE49-F238E27FC236}">
                      <a16:creationId xmlns:a16="http://schemas.microsoft.com/office/drawing/2014/main" id="{52B8370D-0126-D745-BFDE-D5432F7B7FB3}"/>
                    </a:ext>
                  </a:extLst>
                </p:cNvPr>
                <p:cNvSpPr>
                  <a:spLocks/>
                </p:cNvSpPr>
                <p:nvPr/>
              </p:nvSpPr>
              <p:spPr bwMode="auto">
                <a:xfrm>
                  <a:off x="6187329" y="5159475"/>
                  <a:ext cx="65971" cy="71206"/>
                </a:xfrm>
                <a:custGeom>
                  <a:avLst/>
                  <a:gdLst>
                    <a:gd name="T0" fmla="*/ 0 w 23"/>
                    <a:gd name="T1" fmla="*/ 0 h 25"/>
                    <a:gd name="T2" fmla="*/ 0 w 23"/>
                    <a:gd name="T3" fmla="*/ 17 h 25"/>
                    <a:gd name="T4" fmla="*/ 7 w 23"/>
                    <a:gd name="T5" fmla="*/ 25 h 25"/>
                    <a:gd name="T6" fmla="*/ 23 w 23"/>
                    <a:gd name="T7" fmla="*/ 25 h 25"/>
                  </a:gdLst>
                  <a:ahLst/>
                  <a:cxnLst>
                    <a:cxn ang="0">
                      <a:pos x="T0" y="T1"/>
                    </a:cxn>
                    <a:cxn ang="0">
                      <a:pos x="T2" y="T3"/>
                    </a:cxn>
                    <a:cxn ang="0">
                      <a:pos x="T4" y="T5"/>
                    </a:cxn>
                    <a:cxn ang="0">
                      <a:pos x="T6" y="T7"/>
                    </a:cxn>
                  </a:cxnLst>
                  <a:rect l="0" t="0" r="r" b="b"/>
                  <a:pathLst>
                    <a:path w="23" h="25">
                      <a:moveTo>
                        <a:pt x="0" y="0"/>
                      </a:moveTo>
                      <a:cubicBezTo>
                        <a:pt x="0" y="17"/>
                        <a:pt x="0" y="17"/>
                        <a:pt x="0" y="17"/>
                      </a:cubicBezTo>
                      <a:cubicBezTo>
                        <a:pt x="0" y="21"/>
                        <a:pt x="3" y="25"/>
                        <a:pt x="7" y="25"/>
                      </a:cubicBezTo>
                      <a:cubicBezTo>
                        <a:pt x="23" y="25"/>
                        <a:pt x="23" y="25"/>
                        <a:pt x="23" y="25"/>
                      </a:cubicBezTo>
                    </a:path>
                  </a:pathLst>
                </a:custGeom>
                <a:noFill/>
                <a:ln w="17399"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7" name="Line 115">
                  <a:extLst>
                    <a:ext uri="{FF2B5EF4-FFF2-40B4-BE49-F238E27FC236}">
                      <a16:creationId xmlns:a16="http://schemas.microsoft.com/office/drawing/2014/main" id="{C3047E51-EFF6-FA41-BF99-DA83117EDC11}"/>
                    </a:ext>
                  </a:extLst>
                </p:cNvPr>
                <p:cNvSpPr>
                  <a:spLocks noChangeShapeType="1"/>
                </p:cNvSpPr>
                <p:nvPr/>
              </p:nvSpPr>
              <p:spPr bwMode="auto">
                <a:xfrm>
                  <a:off x="6109839" y="5452677"/>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8" name="Line 116">
                  <a:extLst>
                    <a:ext uri="{FF2B5EF4-FFF2-40B4-BE49-F238E27FC236}">
                      <a16:creationId xmlns:a16="http://schemas.microsoft.com/office/drawing/2014/main" id="{EC8BF49C-ABB8-6943-9B98-9DD3B69353F7}"/>
                    </a:ext>
                  </a:extLst>
                </p:cNvPr>
                <p:cNvSpPr>
                  <a:spLocks noChangeShapeType="1"/>
                </p:cNvSpPr>
                <p:nvPr/>
              </p:nvSpPr>
              <p:spPr bwMode="auto">
                <a:xfrm>
                  <a:off x="6109839" y="5414980"/>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9" name="Line 117">
                  <a:extLst>
                    <a:ext uri="{FF2B5EF4-FFF2-40B4-BE49-F238E27FC236}">
                      <a16:creationId xmlns:a16="http://schemas.microsoft.com/office/drawing/2014/main" id="{03421AA2-BD30-3040-8950-2A127BC32004}"/>
                    </a:ext>
                  </a:extLst>
                </p:cNvPr>
                <p:cNvSpPr>
                  <a:spLocks noChangeShapeType="1"/>
                </p:cNvSpPr>
                <p:nvPr/>
              </p:nvSpPr>
              <p:spPr bwMode="auto">
                <a:xfrm>
                  <a:off x="6109839" y="5523883"/>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0" name="Line 118">
                  <a:extLst>
                    <a:ext uri="{FF2B5EF4-FFF2-40B4-BE49-F238E27FC236}">
                      <a16:creationId xmlns:a16="http://schemas.microsoft.com/office/drawing/2014/main" id="{93C1C3EC-870B-284A-97B6-BE9F726AE2D0}"/>
                    </a:ext>
                  </a:extLst>
                </p:cNvPr>
                <p:cNvSpPr>
                  <a:spLocks noChangeShapeType="1"/>
                </p:cNvSpPr>
                <p:nvPr/>
              </p:nvSpPr>
              <p:spPr bwMode="auto">
                <a:xfrm>
                  <a:off x="6109839" y="5486185"/>
                  <a:ext cx="203148" cy="0"/>
                </a:xfrm>
                <a:prstGeom prst="line">
                  <a:avLst/>
                </a:prstGeom>
                <a:noFill/>
                <a:ln w="17399"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1" name="Textfeld 80">
              <a:extLst>
                <a:ext uri="{FF2B5EF4-FFF2-40B4-BE49-F238E27FC236}">
                  <a16:creationId xmlns:a16="http://schemas.microsoft.com/office/drawing/2014/main" id="{54F942D5-C6B0-F744-BF6F-9B0EF4ED78EE}"/>
                </a:ext>
              </a:extLst>
            </p:cNvPr>
            <p:cNvSpPr txBox="1"/>
            <p:nvPr/>
          </p:nvSpPr>
          <p:spPr>
            <a:xfrm>
              <a:off x="577603" y="3664537"/>
              <a:ext cx="2193996"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cs typeface="Arial" panose="020B0604020202020204" pitchFamily="34" charset="0"/>
                </a:rPr>
                <a:t>DESCRIPTIVE </a:t>
              </a:r>
              <a:br>
                <a:rPr lang="de-DE" sz="1600" b="1">
                  <a:cs typeface="Arial" panose="020B0604020202020204" pitchFamily="34" charset="0"/>
                </a:rPr>
              </a:br>
              <a:r>
                <a:rPr lang="de-DE" sz="1600" b="1">
                  <a:cs typeface="Arial" panose="020B0604020202020204" pitchFamily="34" charset="0"/>
                </a:rPr>
                <a:t>ANALYTICS</a:t>
              </a:r>
              <a:endParaRPr lang="de-DE" sz="1200">
                <a:cs typeface="Arial" panose="020B0604020202020204" pitchFamily="34" charset="0"/>
              </a:endParaRPr>
            </a:p>
          </p:txBody>
        </p:sp>
      </p:grpSp>
      <p:grpSp>
        <p:nvGrpSpPr>
          <p:cNvPr id="4" name="Gruppieren 3">
            <a:extLst>
              <a:ext uri="{FF2B5EF4-FFF2-40B4-BE49-F238E27FC236}">
                <a16:creationId xmlns:a16="http://schemas.microsoft.com/office/drawing/2014/main" id="{047A000F-E87C-E341-A886-24424430D510}"/>
              </a:ext>
            </a:extLst>
          </p:cNvPr>
          <p:cNvGrpSpPr/>
          <p:nvPr/>
        </p:nvGrpSpPr>
        <p:grpSpPr>
          <a:xfrm>
            <a:off x="3377165" y="2295718"/>
            <a:ext cx="2520000" cy="3220892"/>
            <a:chOff x="3401272" y="2295718"/>
            <a:chExt cx="2520000" cy="3220892"/>
          </a:xfrm>
        </p:grpSpPr>
        <p:sp>
          <p:nvSpPr>
            <p:cNvPr id="245" name="Textfeld 244">
              <a:extLst>
                <a:ext uri="{FF2B5EF4-FFF2-40B4-BE49-F238E27FC236}">
                  <a16:creationId xmlns:a16="http://schemas.microsoft.com/office/drawing/2014/main" id="{A56C4BF0-2F70-7643-80E7-E8D6A920E52F}"/>
                </a:ext>
              </a:extLst>
            </p:cNvPr>
            <p:cNvSpPr txBox="1"/>
            <p:nvPr/>
          </p:nvSpPr>
          <p:spPr>
            <a:xfrm>
              <a:off x="3401272" y="4713249"/>
              <a:ext cx="2520000" cy="803361"/>
            </a:xfrm>
            <a:prstGeom prst="rect">
              <a:avLst/>
            </a:prstGeom>
            <a:noFill/>
          </p:spPr>
          <p:txBody>
            <a:bodyPr vert="horz" wrap="square" lIns="0" tIns="0" rIns="0" bIns="0" rtlCol="0" anchor="t" anchorCtr="0">
              <a:spAutoFit/>
            </a:bodyPr>
            <a:lstStyle/>
            <a:p>
              <a:pPr lvl="0" algn="ctr">
                <a:lnSpc>
                  <a:spcPct val="110000"/>
                </a:lnSpc>
                <a:spcBef>
                  <a:spcPts val="200"/>
                </a:spcBef>
                <a:spcAft>
                  <a:spcPts val="400"/>
                </a:spcAft>
              </a:pPr>
              <a:r>
                <a:rPr lang="de-DE" sz="1600" b="1">
                  <a:cs typeface="Arial" panose="020B0604020202020204" pitchFamily="34" charset="0"/>
                </a:rPr>
                <a:t>Warum ist es passiert?</a:t>
              </a:r>
            </a:p>
            <a:p>
              <a:pPr marL="171450" lvl="0" indent="-171450">
                <a:lnSpc>
                  <a:spcPct val="110000"/>
                </a:lnSpc>
                <a:spcBef>
                  <a:spcPts val="200"/>
                </a:spcBef>
                <a:spcAft>
                  <a:spcPts val="400"/>
                </a:spcAft>
                <a:buClr>
                  <a:srgbClr val="FFFFFF"/>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Warum ist das Gleitlager überhitzt?</a:t>
              </a:r>
            </a:p>
          </p:txBody>
        </p:sp>
        <p:grpSp>
          <p:nvGrpSpPr>
            <p:cNvPr id="19" name="Gruppieren 18">
              <a:extLst>
                <a:ext uri="{FF2B5EF4-FFF2-40B4-BE49-F238E27FC236}">
                  <a16:creationId xmlns:a16="http://schemas.microsoft.com/office/drawing/2014/main" id="{C433CE99-E42C-EF47-A87F-CE9D8729755D}"/>
                </a:ext>
              </a:extLst>
            </p:cNvPr>
            <p:cNvGrpSpPr/>
            <p:nvPr/>
          </p:nvGrpSpPr>
          <p:grpSpPr>
            <a:xfrm>
              <a:off x="4110917" y="2295718"/>
              <a:ext cx="1100710" cy="1100710"/>
              <a:chOff x="5673649" y="2314445"/>
              <a:chExt cx="906206" cy="906206"/>
            </a:xfrm>
            <a:solidFill>
              <a:schemeClr val="accent3"/>
            </a:solidFill>
          </p:grpSpPr>
          <p:sp>
            <p:nvSpPr>
              <p:cNvPr id="117" name="Oval 116">
                <a:extLst>
                  <a:ext uri="{FF2B5EF4-FFF2-40B4-BE49-F238E27FC236}">
                    <a16:creationId xmlns:a16="http://schemas.microsoft.com/office/drawing/2014/main" id="{A57EED1A-EBBF-3A4D-BA42-BF5DA43D2FCD}"/>
                  </a:ext>
                </a:extLst>
              </p:cNvPr>
              <p:cNvSpPr/>
              <p:nvPr/>
            </p:nvSpPr>
            <p:spPr>
              <a:xfrm>
                <a:off x="5673649" y="2314445"/>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18" name="Gruppieren 17">
                <a:extLst>
                  <a:ext uri="{FF2B5EF4-FFF2-40B4-BE49-F238E27FC236}">
                    <a16:creationId xmlns:a16="http://schemas.microsoft.com/office/drawing/2014/main" id="{309A918A-F261-2C4D-B6C3-837BEF2AA9C9}"/>
                  </a:ext>
                </a:extLst>
              </p:cNvPr>
              <p:cNvGrpSpPr/>
              <p:nvPr/>
            </p:nvGrpSpPr>
            <p:grpSpPr>
              <a:xfrm>
                <a:off x="5891596" y="2530855"/>
                <a:ext cx="470313" cy="473386"/>
                <a:chOff x="5891596" y="2530855"/>
                <a:chExt cx="470313" cy="473386"/>
              </a:xfrm>
              <a:grpFill/>
            </p:grpSpPr>
            <p:sp>
              <p:nvSpPr>
                <p:cNvPr id="119" name="Oval 372">
                  <a:extLst>
                    <a:ext uri="{FF2B5EF4-FFF2-40B4-BE49-F238E27FC236}">
                      <a16:creationId xmlns:a16="http://schemas.microsoft.com/office/drawing/2014/main" id="{0DCBB50B-1215-0341-85AC-BA5CA5AC0C3C}"/>
                    </a:ext>
                  </a:extLst>
                </p:cNvPr>
                <p:cNvSpPr>
                  <a:spLocks noChangeArrowheads="1"/>
                </p:cNvSpPr>
                <p:nvPr/>
              </p:nvSpPr>
              <p:spPr bwMode="auto">
                <a:xfrm>
                  <a:off x="5891596" y="2530855"/>
                  <a:ext cx="362725" cy="362724"/>
                </a:xfrm>
                <a:prstGeom prst="ellipse">
                  <a:avLst/>
                </a:prstGeom>
                <a:noFill/>
                <a:ln w="17463"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0" name="Freeform 373">
                  <a:extLst>
                    <a:ext uri="{FF2B5EF4-FFF2-40B4-BE49-F238E27FC236}">
                      <a16:creationId xmlns:a16="http://schemas.microsoft.com/office/drawing/2014/main" id="{54D6961F-8585-F44D-9634-7F45D1778D7B}"/>
                    </a:ext>
                  </a:extLst>
                </p:cNvPr>
                <p:cNvSpPr>
                  <a:spLocks/>
                </p:cNvSpPr>
                <p:nvPr/>
              </p:nvSpPr>
              <p:spPr bwMode="auto">
                <a:xfrm>
                  <a:off x="6191305" y="2833637"/>
                  <a:ext cx="170604" cy="170604"/>
                </a:xfrm>
                <a:custGeom>
                  <a:avLst/>
                  <a:gdLst>
                    <a:gd name="T0" fmla="*/ 11 w 111"/>
                    <a:gd name="T1" fmla="*/ 0 h 111"/>
                    <a:gd name="T2" fmla="*/ 0 w 111"/>
                    <a:gd name="T3" fmla="*/ 10 h 111"/>
                    <a:gd name="T4" fmla="*/ 102 w 111"/>
                    <a:gd name="T5" fmla="*/ 111 h 111"/>
                    <a:gd name="T6" fmla="*/ 111 w 111"/>
                    <a:gd name="T7" fmla="*/ 100 h 111"/>
                    <a:gd name="T8" fmla="*/ 11 w 111"/>
                    <a:gd name="T9" fmla="*/ 0 h 111"/>
                  </a:gdLst>
                  <a:ahLst/>
                  <a:cxnLst>
                    <a:cxn ang="0">
                      <a:pos x="T0" y="T1"/>
                    </a:cxn>
                    <a:cxn ang="0">
                      <a:pos x="T2" y="T3"/>
                    </a:cxn>
                    <a:cxn ang="0">
                      <a:pos x="T4" y="T5"/>
                    </a:cxn>
                    <a:cxn ang="0">
                      <a:pos x="T6" y="T7"/>
                    </a:cxn>
                    <a:cxn ang="0">
                      <a:pos x="T8" y="T9"/>
                    </a:cxn>
                  </a:cxnLst>
                  <a:rect l="0" t="0" r="r" b="b"/>
                  <a:pathLst>
                    <a:path w="111" h="111">
                      <a:moveTo>
                        <a:pt x="11" y="0"/>
                      </a:moveTo>
                      <a:lnTo>
                        <a:pt x="0" y="10"/>
                      </a:lnTo>
                      <a:lnTo>
                        <a:pt x="102" y="111"/>
                      </a:lnTo>
                      <a:lnTo>
                        <a:pt x="111" y="100"/>
                      </a:lnTo>
                      <a:lnTo>
                        <a:pt x="11" y="0"/>
                      </a:lnTo>
                      <a:close/>
                    </a:path>
                  </a:pathLst>
                </a:custGeom>
                <a:noFill/>
                <a:ln w="17463"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2" name="Textfeld 81">
              <a:extLst>
                <a:ext uri="{FF2B5EF4-FFF2-40B4-BE49-F238E27FC236}">
                  <a16:creationId xmlns:a16="http://schemas.microsoft.com/office/drawing/2014/main" id="{374B153B-473E-6F4C-8345-93390B0164F0}"/>
                </a:ext>
              </a:extLst>
            </p:cNvPr>
            <p:cNvSpPr txBox="1"/>
            <p:nvPr/>
          </p:nvSpPr>
          <p:spPr>
            <a:xfrm>
              <a:off x="3521943" y="3664537"/>
              <a:ext cx="2147978"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DIAGNOSTIC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sp>
        <p:nvSpPr>
          <p:cNvPr id="90" name="Textfeld 89">
            <a:extLst>
              <a:ext uri="{FF2B5EF4-FFF2-40B4-BE49-F238E27FC236}">
                <a16:creationId xmlns:a16="http://schemas.microsoft.com/office/drawing/2014/main" id="{77C5E910-69F3-664D-BEC0-21C68E0BB864}"/>
              </a:ext>
            </a:extLst>
          </p:cNvPr>
          <p:cNvSpPr txBox="1"/>
          <p:nvPr/>
        </p:nvSpPr>
        <p:spPr>
          <a:xfrm>
            <a:off x="6328978" y="4713249"/>
            <a:ext cx="2520000" cy="803361"/>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wird passieren?</a:t>
            </a:r>
          </a:p>
          <a:p>
            <a:pPr marL="171450" lvl="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Wann wird das Gleitlager  wahrscheinlich überhitzen?</a:t>
            </a:r>
          </a:p>
        </p:txBody>
      </p:sp>
      <p:sp>
        <p:nvSpPr>
          <p:cNvPr id="93" name="Oval 92">
            <a:extLst>
              <a:ext uri="{FF2B5EF4-FFF2-40B4-BE49-F238E27FC236}">
                <a16:creationId xmlns:a16="http://schemas.microsoft.com/office/drawing/2014/main" id="{33DBD44D-9B85-9145-8F7D-E2A80E9AF4DF}"/>
              </a:ext>
            </a:extLst>
          </p:cNvPr>
          <p:cNvSpPr/>
          <p:nvPr/>
        </p:nvSpPr>
        <p:spPr>
          <a:xfrm>
            <a:off x="7052624" y="2299219"/>
            <a:ext cx="1100710" cy="1100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8" name="Gruppieren 7">
            <a:extLst>
              <a:ext uri="{FF2B5EF4-FFF2-40B4-BE49-F238E27FC236}">
                <a16:creationId xmlns:a16="http://schemas.microsoft.com/office/drawing/2014/main" id="{02DEAD4D-FCC9-084D-AE2C-678E5412EE5A}"/>
              </a:ext>
            </a:extLst>
          </p:cNvPr>
          <p:cNvGrpSpPr/>
          <p:nvPr/>
        </p:nvGrpSpPr>
        <p:grpSpPr>
          <a:xfrm>
            <a:off x="7314550" y="2560211"/>
            <a:ext cx="576860" cy="578726"/>
            <a:chOff x="4354980" y="2560211"/>
            <a:chExt cx="576860" cy="578726"/>
          </a:xfrm>
        </p:grpSpPr>
        <p:sp>
          <p:nvSpPr>
            <p:cNvPr id="95" name="Line 489">
              <a:extLst>
                <a:ext uri="{FF2B5EF4-FFF2-40B4-BE49-F238E27FC236}">
                  <a16:creationId xmlns:a16="http://schemas.microsoft.com/office/drawing/2014/main" id="{EAC61BB2-C048-AA41-813A-7C3D13E1B2DA}"/>
                </a:ext>
              </a:extLst>
            </p:cNvPr>
            <p:cNvSpPr>
              <a:spLocks noChangeShapeType="1"/>
            </p:cNvSpPr>
            <p:nvPr/>
          </p:nvSpPr>
          <p:spPr bwMode="auto">
            <a:xfrm>
              <a:off x="4382983" y="2560211"/>
              <a:ext cx="0" cy="578726"/>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6" name="Line 490">
              <a:extLst>
                <a:ext uri="{FF2B5EF4-FFF2-40B4-BE49-F238E27FC236}">
                  <a16:creationId xmlns:a16="http://schemas.microsoft.com/office/drawing/2014/main" id="{0AF865B4-AFB2-FF48-B0B6-551C9E791458}"/>
                </a:ext>
              </a:extLst>
            </p:cNvPr>
            <p:cNvSpPr>
              <a:spLocks noChangeShapeType="1"/>
            </p:cNvSpPr>
            <p:nvPr/>
          </p:nvSpPr>
          <p:spPr bwMode="auto">
            <a:xfrm>
              <a:off x="4354980" y="3082931"/>
              <a:ext cx="576860" cy="0"/>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7" name="Oval 491">
              <a:extLst>
                <a:ext uri="{FF2B5EF4-FFF2-40B4-BE49-F238E27FC236}">
                  <a16:creationId xmlns:a16="http://schemas.microsoft.com/office/drawing/2014/main" id="{42D44BD5-F817-4741-9F4A-483F432AD72F}"/>
                </a:ext>
              </a:extLst>
            </p:cNvPr>
            <p:cNvSpPr>
              <a:spLocks noChangeArrowheads="1"/>
            </p:cNvSpPr>
            <p:nvPr/>
          </p:nvSpPr>
          <p:spPr bwMode="auto">
            <a:xfrm>
              <a:off x="4575269" y="2670356"/>
              <a:ext cx="54139" cy="54139"/>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8" name="Oval 492">
              <a:extLst>
                <a:ext uri="{FF2B5EF4-FFF2-40B4-BE49-F238E27FC236}">
                  <a16:creationId xmlns:a16="http://schemas.microsoft.com/office/drawing/2014/main" id="{E79FBA17-E6E8-DF4B-8960-D960B0D6C2CD}"/>
                </a:ext>
              </a:extLst>
            </p:cNvPr>
            <p:cNvSpPr>
              <a:spLocks noChangeArrowheads="1"/>
            </p:cNvSpPr>
            <p:nvPr/>
          </p:nvSpPr>
          <p:spPr bwMode="auto">
            <a:xfrm>
              <a:off x="4437121" y="2834641"/>
              <a:ext cx="54139" cy="56006"/>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99" name="Oval 493">
              <a:extLst>
                <a:ext uri="{FF2B5EF4-FFF2-40B4-BE49-F238E27FC236}">
                  <a16:creationId xmlns:a16="http://schemas.microsoft.com/office/drawing/2014/main" id="{CDD89ABD-4FA1-BC44-B9E2-2D0E5A561CE1}"/>
                </a:ext>
              </a:extLst>
            </p:cNvPr>
            <p:cNvSpPr>
              <a:spLocks noChangeArrowheads="1"/>
            </p:cNvSpPr>
            <p:nvPr/>
          </p:nvSpPr>
          <p:spPr bwMode="auto">
            <a:xfrm>
              <a:off x="4711550" y="2752499"/>
              <a:ext cx="56006" cy="56006"/>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0" name="Oval 494">
              <a:extLst>
                <a:ext uri="{FF2B5EF4-FFF2-40B4-BE49-F238E27FC236}">
                  <a16:creationId xmlns:a16="http://schemas.microsoft.com/office/drawing/2014/main" id="{175D14E5-5C3A-634E-B995-9500F819533D}"/>
                </a:ext>
              </a:extLst>
            </p:cNvPr>
            <p:cNvSpPr>
              <a:spLocks noChangeArrowheads="1"/>
            </p:cNvSpPr>
            <p:nvPr/>
          </p:nvSpPr>
          <p:spPr bwMode="auto">
            <a:xfrm>
              <a:off x="4849698" y="2588216"/>
              <a:ext cx="54139" cy="54139"/>
            </a:xfrm>
            <a:prstGeom prst="ellipse">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2" name="Line 495">
              <a:extLst>
                <a:ext uri="{FF2B5EF4-FFF2-40B4-BE49-F238E27FC236}">
                  <a16:creationId xmlns:a16="http://schemas.microsoft.com/office/drawing/2014/main" id="{6CBECF0E-87D2-C946-97F5-C3317FB4FA7C}"/>
                </a:ext>
              </a:extLst>
            </p:cNvPr>
            <p:cNvSpPr>
              <a:spLocks noChangeShapeType="1"/>
            </p:cNvSpPr>
            <p:nvPr/>
          </p:nvSpPr>
          <p:spPr bwMode="auto">
            <a:xfrm flipV="1">
              <a:off x="4760088" y="2636754"/>
              <a:ext cx="98943" cy="123213"/>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16" name="Line 496">
              <a:extLst>
                <a:ext uri="{FF2B5EF4-FFF2-40B4-BE49-F238E27FC236}">
                  <a16:creationId xmlns:a16="http://schemas.microsoft.com/office/drawing/2014/main" id="{44F4D0DA-F7C5-9F4C-831F-977DDF059DBA}"/>
                </a:ext>
              </a:extLst>
            </p:cNvPr>
            <p:cNvSpPr>
              <a:spLocks noChangeShapeType="1"/>
            </p:cNvSpPr>
            <p:nvPr/>
          </p:nvSpPr>
          <p:spPr bwMode="auto">
            <a:xfrm flipV="1">
              <a:off x="4485659" y="2718895"/>
              <a:ext cx="98943" cy="123213"/>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18" name="Line 497">
              <a:extLst>
                <a:ext uri="{FF2B5EF4-FFF2-40B4-BE49-F238E27FC236}">
                  <a16:creationId xmlns:a16="http://schemas.microsoft.com/office/drawing/2014/main" id="{BFBFC928-16B3-644B-899B-F735AA5E364C}"/>
                </a:ext>
              </a:extLst>
            </p:cNvPr>
            <p:cNvSpPr>
              <a:spLocks noChangeShapeType="1"/>
            </p:cNvSpPr>
            <p:nvPr/>
          </p:nvSpPr>
          <p:spPr bwMode="auto">
            <a:xfrm>
              <a:off x="4629409" y="2711427"/>
              <a:ext cx="85875" cy="56006"/>
            </a:xfrm>
            <a:prstGeom prst="line">
              <a:avLst/>
            </a:prstGeom>
            <a:noFill/>
            <a:ln w="1746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1" name="Rectangle 498">
              <a:extLst>
                <a:ext uri="{FF2B5EF4-FFF2-40B4-BE49-F238E27FC236}">
                  <a16:creationId xmlns:a16="http://schemas.microsoft.com/office/drawing/2014/main" id="{31C19FCF-DE1C-844E-8B9E-1A8F32266B3B}"/>
                </a:ext>
              </a:extLst>
            </p:cNvPr>
            <p:cNvSpPr>
              <a:spLocks noChangeArrowheads="1"/>
            </p:cNvSpPr>
            <p:nvPr/>
          </p:nvSpPr>
          <p:spPr bwMode="auto">
            <a:xfrm>
              <a:off x="4437121" y="2972787"/>
              <a:ext cx="54139" cy="110145"/>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23" name="Rectangle 499">
              <a:extLst>
                <a:ext uri="{FF2B5EF4-FFF2-40B4-BE49-F238E27FC236}">
                  <a16:creationId xmlns:a16="http://schemas.microsoft.com/office/drawing/2014/main" id="{3D763B63-6C52-D345-ADC8-046359868A17}"/>
                </a:ext>
              </a:extLst>
            </p:cNvPr>
            <p:cNvSpPr>
              <a:spLocks noChangeArrowheads="1"/>
            </p:cNvSpPr>
            <p:nvPr/>
          </p:nvSpPr>
          <p:spPr bwMode="auto">
            <a:xfrm>
              <a:off x="4575269" y="2808504"/>
              <a:ext cx="54139" cy="274428"/>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1" name="Rectangle 500">
              <a:extLst>
                <a:ext uri="{FF2B5EF4-FFF2-40B4-BE49-F238E27FC236}">
                  <a16:creationId xmlns:a16="http://schemas.microsoft.com/office/drawing/2014/main" id="{DCAA7363-97BC-5849-88C2-F896B9DBC7D5}"/>
                </a:ext>
              </a:extLst>
            </p:cNvPr>
            <p:cNvSpPr>
              <a:spLocks noChangeArrowheads="1"/>
            </p:cNvSpPr>
            <p:nvPr/>
          </p:nvSpPr>
          <p:spPr bwMode="auto">
            <a:xfrm>
              <a:off x="4711550" y="2890645"/>
              <a:ext cx="56006" cy="192288"/>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2" name="Rectangle 501">
              <a:extLst>
                <a:ext uri="{FF2B5EF4-FFF2-40B4-BE49-F238E27FC236}">
                  <a16:creationId xmlns:a16="http://schemas.microsoft.com/office/drawing/2014/main" id="{9B31E3DA-5756-E442-B5F0-0B055DF0CF71}"/>
                </a:ext>
              </a:extLst>
            </p:cNvPr>
            <p:cNvSpPr>
              <a:spLocks noChangeArrowheads="1"/>
            </p:cNvSpPr>
            <p:nvPr/>
          </p:nvSpPr>
          <p:spPr bwMode="auto">
            <a:xfrm>
              <a:off x="4849698" y="2724495"/>
              <a:ext cx="54139" cy="358436"/>
            </a:xfrm>
            <a:prstGeom prst="rect">
              <a:avLst/>
            </a:pr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92" name="Textfeld 91">
            <a:extLst>
              <a:ext uri="{FF2B5EF4-FFF2-40B4-BE49-F238E27FC236}">
                <a16:creationId xmlns:a16="http://schemas.microsoft.com/office/drawing/2014/main" id="{42260547-0A13-2948-83F0-DC8847726C07}"/>
              </a:ext>
            </a:extLst>
          </p:cNvPr>
          <p:cNvSpPr txBox="1"/>
          <p:nvPr/>
        </p:nvSpPr>
        <p:spPr>
          <a:xfrm>
            <a:off x="6599514" y="3668038"/>
            <a:ext cx="2006930"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PREDICTIVE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nvGrpSpPr>
          <p:cNvPr id="7" name="Gruppieren 6">
            <a:extLst>
              <a:ext uri="{FF2B5EF4-FFF2-40B4-BE49-F238E27FC236}">
                <a16:creationId xmlns:a16="http://schemas.microsoft.com/office/drawing/2014/main" id="{12F78D06-E560-F143-B402-1FC3D47EE616}"/>
              </a:ext>
            </a:extLst>
          </p:cNvPr>
          <p:cNvGrpSpPr/>
          <p:nvPr/>
        </p:nvGrpSpPr>
        <p:grpSpPr>
          <a:xfrm>
            <a:off x="9322793" y="2299219"/>
            <a:ext cx="2520000" cy="3460726"/>
            <a:chOff x="9156947" y="2299219"/>
            <a:chExt cx="2520000" cy="3460726"/>
          </a:xfrm>
        </p:grpSpPr>
        <p:sp>
          <p:nvSpPr>
            <p:cNvPr id="242" name="Textfeld 241">
              <a:extLst>
                <a:ext uri="{FF2B5EF4-FFF2-40B4-BE49-F238E27FC236}">
                  <a16:creationId xmlns:a16="http://schemas.microsoft.com/office/drawing/2014/main" id="{44DE14DB-3B1E-084A-96CC-BF0943E38F7D}"/>
                </a:ext>
              </a:extLst>
            </p:cNvPr>
            <p:cNvSpPr txBox="1"/>
            <p:nvPr/>
          </p:nvSpPr>
          <p:spPr>
            <a:xfrm>
              <a:off x="9156947" y="4713248"/>
              <a:ext cx="2520000" cy="1046697"/>
            </a:xfrm>
            <a:prstGeom prst="rect">
              <a:avLst/>
            </a:prstGeom>
            <a:noFill/>
          </p:spPr>
          <p:txBody>
            <a:bodyPr vert="horz" wrap="square" lIns="0" tIns="0" rIns="0" bIns="0" rtlCol="0" anchor="t" anchorCtr="0">
              <a:spAutoFit/>
            </a:bodyPr>
            <a:lstStyle/>
            <a:p>
              <a:pPr algn="ctr">
                <a:lnSpc>
                  <a:spcPct val="110000"/>
                </a:lnSpc>
                <a:spcBef>
                  <a:spcPts val="200"/>
                </a:spcBef>
                <a:spcAft>
                  <a:spcPts val="400"/>
                </a:spcAft>
              </a:pPr>
              <a:r>
                <a:rPr lang="de-DE" sz="1600" b="1">
                  <a:cs typeface="Arial" panose="020B0604020202020204" pitchFamily="34" charset="0"/>
                </a:rPr>
                <a:t>Was sollen wir tun?</a:t>
              </a:r>
            </a:p>
            <a:p>
              <a:pPr marL="171450" lvl="0" indent="-171450">
                <a:lnSpc>
                  <a:spcPct val="110000"/>
                </a:lnSpc>
                <a:spcBef>
                  <a:spcPts val="200"/>
                </a:spcBef>
                <a:spcAft>
                  <a:spcPts val="400"/>
                </a:spcAft>
                <a:buClr>
                  <a:schemeClr val="bg1"/>
                </a:buClr>
                <a:buSzPct val="100000"/>
                <a:buFont typeface="Arial" panose="020B0604020202020204" pitchFamily="34" charset="0"/>
                <a:buChar char="•"/>
                <a:tabLst>
                  <a:tab pos="179388"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400">
                  <a:cs typeface="Arial" panose="020B0604020202020204" pitchFamily="34" charset="0"/>
                </a:rPr>
                <a:t>Wie kann verhindert werden, dass das Gleitlager überhitzt?</a:t>
              </a:r>
            </a:p>
          </p:txBody>
        </p:sp>
        <p:grpSp>
          <p:nvGrpSpPr>
            <p:cNvPr id="21" name="Gruppieren 20">
              <a:extLst>
                <a:ext uri="{FF2B5EF4-FFF2-40B4-BE49-F238E27FC236}">
                  <a16:creationId xmlns:a16="http://schemas.microsoft.com/office/drawing/2014/main" id="{3F9E5CB8-5605-1543-839B-F5E568E357B6}"/>
                </a:ext>
              </a:extLst>
            </p:cNvPr>
            <p:cNvGrpSpPr/>
            <p:nvPr/>
          </p:nvGrpSpPr>
          <p:grpSpPr>
            <a:xfrm>
              <a:off x="9852592" y="2299219"/>
              <a:ext cx="1100710" cy="1100710"/>
              <a:chOff x="5684409" y="3624013"/>
              <a:chExt cx="906206" cy="906206"/>
            </a:xfrm>
          </p:grpSpPr>
          <p:sp>
            <p:nvSpPr>
              <p:cNvPr id="134" name="Oval 133">
                <a:extLst>
                  <a:ext uri="{FF2B5EF4-FFF2-40B4-BE49-F238E27FC236}">
                    <a16:creationId xmlns:a16="http://schemas.microsoft.com/office/drawing/2014/main" id="{99994BE3-65D8-294D-AF39-36ABA0852AD6}"/>
                  </a:ext>
                </a:extLst>
              </p:cNvPr>
              <p:cNvSpPr/>
              <p:nvPr/>
            </p:nvSpPr>
            <p:spPr>
              <a:xfrm>
                <a:off x="5684409" y="3624013"/>
                <a:ext cx="906206" cy="906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Arial" panose="020B0604020202020204" pitchFamily="34" charset="0"/>
                  <a:cs typeface="Arial" panose="020B0604020202020204" pitchFamily="34" charset="0"/>
                </a:endParaRPr>
              </a:p>
            </p:txBody>
          </p:sp>
          <p:grpSp>
            <p:nvGrpSpPr>
              <p:cNvPr id="20" name="Gruppieren 19">
                <a:extLst>
                  <a:ext uri="{FF2B5EF4-FFF2-40B4-BE49-F238E27FC236}">
                    <a16:creationId xmlns:a16="http://schemas.microsoft.com/office/drawing/2014/main" id="{BB9BC8DA-48F9-0F4F-8E88-170FCD41D54D}"/>
                  </a:ext>
                </a:extLst>
              </p:cNvPr>
              <p:cNvGrpSpPr/>
              <p:nvPr/>
            </p:nvGrpSpPr>
            <p:grpSpPr>
              <a:xfrm>
                <a:off x="5900051" y="3839655"/>
                <a:ext cx="474923" cy="474924"/>
                <a:chOff x="5900051" y="3839655"/>
                <a:chExt cx="474923" cy="474924"/>
              </a:xfrm>
            </p:grpSpPr>
            <p:sp>
              <p:nvSpPr>
                <p:cNvPr id="163" name="Line 133">
                  <a:extLst>
                    <a:ext uri="{FF2B5EF4-FFF2-40B4-BE49-F238E27FC236}">
                      <a16:creationId xmlns:a16="http://schemas.microsoft.com/office/drawing/2014/main" id="{407C1194-2313-F940-BBB9-A2C1C167389B}"/>
                    </a:ext>
                  </a:extLst>
                </p:cNvPr>
                <p:cNvSpPr>
                  <a:spLocks noChangeShapeType="1"/>
                </p:cNvSpPr>
                <p:nvPr/>
              </p:nvSpPr>
              <p:spPr bwMode="auto">
                <a:xfrm flipV="1">
                  <a:off x="6125986" y="4088643"/>
                  <a:ext cx="0" cy="225935"/>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4" name="Line 134">
                  <a:extLst>
                    <a:ext uri="{FF2B5EF4-FFF2-40B4-BE49-F238E27FC236}">
                      <a16:creationId xmlns:a16="http://schemas.microsoft.com/office/drawing/2014/main" id="{1C0F9EAF-32FB-1945-AE19-431D9BDDB983}"/>
                    </a:ext>
                  </a:extLst>
                </p:cNvPr>
                <p:cNvSpPr>
                  <a:spLocks noChangeShapeType="1"/>
                </p:cNvSpPr>
                <p:nvPr/>
              </p:nvSpPr>
              <p:spPr bwMode="auto">
                <a:xfrm>
                  <a:off x="6149039" y="4085570"/>
                  <a:ext cx="109125" cy="229009"/>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5" name="Line 135">
                  <a:extLst>
                    <a:ext uri="{FF2B5EF4-FFF2-40B4-BE49-F238E27FC236}">
                      <a16:creationId xmlns:a16="http://schemas.microsoft.com/office/drawing/2014/main" id="{08EDB08F-D106-074F-A122-FF3F38366215}"/>
                    </a:ext>
                  </a:extLst>
                </p:cNvPr>
                <p:cNvSpPr>
                  <a:spLocks noChangeShapeType="1"/>
                </p:cNvSpPr>
                <p:nvPr/>
              </p:nvSpPr>
              <p:spPr bwMode="auto">
                <a:xfrm flipH="1">
                  <a:off x="5990733" y="4085570"/>
                  <a:ext cx="112200" cy="229009"/>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6" name="Freeform 136">
                  <a:extLst>
                    <a:ext uri="{FF2B5EF4-FFF2-40B4-BE49-F238E27FC236}">
                      <a16:creationId xmlns:a16="http://schemas.microsoft.com/office/drawing/2014/main" id="{0295261D-1A68-0341-81DE-5FFDFDD8B353}"/>
                    </a:ext>
                  </a:extLst>
                </p:cNvPr>
                <p:cNvSpPr>
                  <a:spLocks/>
                </p:cNvSpPr>
                <p:nvPr/>
              </p:nvSpPr>
              <p:spPr bwMode="auto">
                <a:xfrm>
                  <a:off x="5907736" y="4021017"/>
                  <a:ext cx="133716" cy="93756"/>
                </a:xfrm>
                <a:custGeom>
                  <a:avLst/>
                  <a:gdLst>
                    <a:gd name="T0" fmla="*/ 0 w 87"/>
                    <a:gd name="T1" fmla="*/ 35 h 61"/>
                    <a:gd name="T2" fmla="*/ 72 w 87"/>
                    <a:gd name="T3" fmla="*/ 0 h 61"/>
                    <a:gd name="T4" fmla="*/ 87 w 87"/>
                    <a:gd name="T5" fmla="*/ 26 h 61"/>
                    <a:gd name="T6" fmla="*/ 13 w 87"/>
                    <a:gd name="T7" fmla="*/ 61 h 61"/>
                  </a:gdLst>
                  <a:ahLst/>
                  <a:cxnLst>
                    <a:cxn ang="0">
                      <a:pos x="T0" y="T1"/>
                    </a:cxn>
                    <a:cxn ang="0">
                      <a:pos x="T2" y="T3"/>
                    </a:cxn>
                    <a:cxn ang="0">
                      <a:pos x="T4" y="T5"/>
                    </a:cxn>
                    <a:cxn ang="0">
                      <a:pos x="T6" y="T7"/>
                    </a:cxn>
                  </a:cxnLst>
                  <a:rect l="0" t="0" r="r" b="b"/>
                  <a:pathLst>
                    <a:path w="87" h="61">
                      <a:moveTo>
                        <a:pt x="0" y="35"/>
                      </a:moveTo>
                      <a:lnTo>
                        <a:pt x="72" y="0"/>
                      </a:lnTo>
                      <a:lnTo>
                        <a:pt x="87" y="26"/>
                      </a:lnTo>
                      <a:lnTo>
                        <a:pt x="13" y="61"/>
                      </a:lnTo>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7" name="Freeform 137">
                  <a:extLst>
                    <a:ext uri="{FF2B5EF4-FFF2-40B4-BE49-F238E27FC236}">
                      <a16:creationId xmlns:a16="http://schemas.microsoft.com/office/drawing/2014/main" id="{3D077FE1-CA0E-4B4D-BD24-E5B900EE828A}"/>
                    </a:ext>
                  </a:extLst>
                </p:cNvPr>
                <p:cNvSpPr>
                  <a:spLocks/>
                </p:cNvSpPr>
                <p:nvPr/>
              </p:nvSpPr>
              <p:spPr bwMode="auto">
                <a:xfrm>
                  <a:off x="6015324" y="3941095"/>
                  <a:ext cx="170604" cy="127569"/>
                </a:xfrm>
                <a:custGeom>
                  <a:avLst/>
                  <a:gdLst>
                    <a:gd name="T0" fmla="*/ 111 w 111"/>
                    <a:gd name="T1" fmla="*/ 39 h 83"/>
                    <a:gd name="T2" fmla="*/ 18 w 111"/>
                    <a:gd name="T3" fmla="*/ 83 h 83"/>
                    <a:gd name="T4" fmla="*/ 0 w 111"/>
                    <a:gd name="T5" fmla="*/ 44 h 83"/>
                    <a:gd name="T6" fmla="*/ 92 w 111"/>
                    <a:gd name="T7" fmla="*/ 0 h 83"/>
                  </a:gdLst>
                  <a:ahLst/>
                  <a:cxnLst>
                    <a:cxn ang="0">
                      <a:pos x="T0" y="T1"/>
                    </a:cxn>
                    <a:cxn ang="0">
                      <a:pos x="T2" y="T3"/>
                    </a:cxn>
                    <a:cxn ang="0">
                      <a:pos x="T4" y="T5"/>
                    </a:cxn>
                    <a:cxn ang="0">
                      <a:pos x="T6" y="T7"/>
                    </a:cxn>
                  </a:cxnLst>
                  <a:rect l="0" t="0" r="r" b="b"/>
                  <a:pathLst>
                    <a:path w="111" h="83">
                      <a:moveTo>
                        <a:pt x="111" y="39"/>
                      </a:moveTo>
                      <a:lnTo>
                        <a:pt x="18" y="83"/>
                      </a:lnTo>
                      <a:lnTo>
                        <a:pt x="0" y="44"/>
                      </a:lnTo>
                      <a:lnTo>
                        <a:pt x="92" y="0"/>
                      </a:lnTo>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8" name="Freeform 138">
                  <a:extLst>
                    <a:ext uri="{FF2B5EF4-FFF2-40B4-BE49-F238E27FC236}">
                      <a16:creationId xmlns:a16="http://schemas.microsoft.com/office/drawing/2014/main" id="{53FF9A09-95A0-3C44-AF3A-5714A1098250}"/>
                    </a:ext>
                  </a:extLst>
                </p:cNvPr>
                <p:cNvSpPr>
                  <a:spLocks/>
                </p:cNvSpPr>
                <p:nvPr/>
              </p:nvSpPr>
              <p:spPr bwMode="auto">
                <a:xfrm>
                  <a:off x="6150577" y="3839655"/>
                  <a:ext cx="224397" cy="169067"/>
                </a:xfrm>
                <a:custGeom>
                  <a:avLst/>
                  <a:gdLst>
                    <a:gd name="T0" fmla="*/ 118 w 146"/>
                    <a:gd name="T1" fmla="*/ 0 h 110"/>
                    <a:gd name="T2" fmla="*/ 146 w 146"/>
                    <a:gd name="T3" fmla="*/ 51 h 110"/>
                    <a:gd name="T4" fmla="*/ 26 w 146"/>
                    <a:gd name="T5" fmla="*/ 110 h 110"/>
                    <a:gd name="T6" fmla="*/ 0 w 146"/>
                    <a:gd name="T7" fmla="*/ 59 h 110"/>
                    <a:gd name="T8" fmla="*/ 118 w 146"/>
                    <a:gd name="T9" fmla="*/ 0 h 110"/>
                  </a:gdLst>
                  <a:ahLst/>
                  <a:cxnLst>
                    <a:cxn ang="0">
                      <a:pos x="T0" y="T1"/>
                    </a:cxn>
                    <a:cxn ang="0">
                      <a:pos x="T2" y="T3"/>
                    </a:cxn>
                    <a:cxn ang="0">
                      <a:pos x="T4" y="T5"/>
                    </a:cxn>
                    <a:cxn ang="0">
                      <a:pos x="T6" y="T7"/>
                    </a:cxn>
                    <a:cxn ang="0">
                      <a:pos x="T8" y="T9"/>
                    </a:cxn>
                  </a:cxnLst>
                  <a:rect l="0" t="0" r="r" b="b"/>
                  <a:pathLst>
                    <a:path w="146" h="110">
                      <a:moveTo>
                        <a:pt x="118" y="0"/>
                      </a:moveTo>
                      <a:lnTo>
                        <a:pt x="146" y="51"/>
                      </a:lnTo>
                      <a:lnTo>
                        <a:pt x="26" y="110"/>
                      </a:lnTo>
                      <a:lnTo>
                        <a:pt x="0" y="59"/>
                      </a:lnTo>
                      <a:lnTo>
                        <a:pt x="118" y="0"/>
                      </a:lnTo>
                      <a:close/>
                    </a:path>
                  </a:pathLst>
                </a:custGeom>
                <a:noFill/>
                <a:ln w="174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69" name="Line 139">
                  <a:extLst>
                    <a:ext uri="{FF2B5EF4-FFF2-40B4-BE49-F238E27FC236}">
                      <a16:creationId xmlns:a16="http://schemas.microsoft.com/office/drawing/2014/main" id="{95BB4384-9FE7-504D-9F9F-0CC5DE774186}"/>
                    </a:ext>
                  </a:extLst>
                </p:cNvPr>
                <p:cNvSpPr>
                  <a:spLocks noChangeShapeType="1"/>
                </p:cNvSpPr>
                <p:nvPr/>
              </p:nvSpPr>
              <p:spPr bwMode="auto">
                <a:xfrm flipH="1" flipV="1">
                  <a:off x="5900051" y="4054830"/>
                  <a:ext cx="38425" cy="79923"/>
                </a:xfrm>
                <a:prstGeom prst="line">
                  <a:avLst/>
                </a:prstGeom>
                <a:noFill/>
                <a:ln w="174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70" name="Freeform 140">
                  <a:extLst>
                    <a:ext uri="{FF2B5EF4-FFF2-40B4-BE49-F238E27FC236}">
                      <a16:creationId xmlns:a16="http://schemas.microsoft.com/office/drawing/2014/main" id="{90611120-D657-F44B-8A6C-404AB0B51AD8}"/>
                    </a:ext>
                  </a:extLst>
                </p:cNvPr>
                <p:cNvSpPr>
                  <a:spLocks/>
                </p:cNvSpPr>
                <p:nvPr/>
              </p:nvSpPr>
              <p:spPr bwMode="auto">
                <a:xfrm>
                  <a:off x="6066043" y="4008722"/>
                  <a:ext cx="127569" cy="79923"/>
                </a:xfrm>
                <a:custGeom>
                  <a:avLst/>
                  <a:gdLst>
                    <a:gd name="T0" fmla="*/ 44 w 45"/>
                    <a:gd name="T1" fmla="*/ 0 h 28"/>
                    <a:gd name="T2" fmla="*/ 45 w 45"/>
                    <a:gd name="T3" fmla="*/ 4 h 28"/>
                    <a:gd name="T4" fmla="*/ 21 w 45"/>
                    <a:gd name="T5" fmla="*/ 28 h 28"/>
                    <a:gd name="T6" fmla="*/ 0 w 45"/>
                    <a:gd name="T7" fmla="*/ 17 h 28"/>
                  </a:gdLst>
                  <a:ahLst/>
                  <a:cxnLst>
                    <a:cxn ang="0">
                      <a:pos x="T0" y="T1"/>
                    </a:cxn>
                    <a:cxn ang="0">
                      <a:pos x="T2" y="T3"/>
                    </a:cxn>
                    <a:cxn ang="0">
                      <a:pos x="T4" y="T5"/>
                    </a:cxn>
                    <a:cxn ang="0">
                      <a:pos x="T6" y="T7"/>
                    </a:cxn>
                  </a:cxnLst>
                  <a:rect l="0" t="0" r="r" b="b"/>
                  <a:pathLst>
                    <a:path w="45" h="28">
                      <a:moveTo>
                        <a:pt x="44" y="0"/>
                      </a:moveTo>
                      <a:cubicBezTo>
                        <a:pt x="44" y="1"/>
                        <a:pt x="45" y="3"/>
                        <a:pt x="45" y="4"/>
                      </a:cubicBezTo>
                      <a:cubicBezTo>
                        <a:pt x="45" y="18"/>
                        <a:pt x="34" y="28"/>
                        <a:pt x="21" y="28"/>
                      </a:cubicBezTo>
                      <a:cubicBezTo>
                        <a:pt x="12" y="28"/>
                        <a:pt x="5" y="24"/>
                        <a:pt x="0" y="17"/>
                      </a:cubicBezTo>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sp>
          <p:nvSpPr>
            <p:cNvPr id="80" name="Textfeld 79">
              <a:extLst>
                <a:ext uri="{FF2B5EF4-FFF2-40B4-BE49-F238E27FC236}">
                  <a16:creationId xmlns:a16="http://schemas.microsoft.com/office/drawing/2014/main" id="{DABF57F8-C351-B241-8B7F-F852081950F8}"/>
                </a:ext>
              </a:extLst>
            </p:cNvPr>
            <p:cNvSpPr txBox="1"/>
            <p:nvPr/>
          </p:nvSpPr>
          <p:spPr>
            <a:xfrm>
              <a:off x="9431242" y="3664537"/>
              <a:ext cx="1943410" cy="577594"/>
            </a:xfrm>
            <a:prstGeom prst="rect">
              <a:avLst/>
            </a:prstGeom>
            <a:noFill/>
          </p:spPr>
          <p:txBody>
            <a:bodyPr vert="horz" wrap="square" lIns="0" tIns="0" rIns="0" bIns="45720" rtlCol="0" anchor="t" anchorCtr="0">
              <a:spAutoFit/>
            </a:bodyPr>
            <a:lstStyle/>
            <a:p>
              <a:pPr algn="ctr">
                <a:lnSpc>
                  <a:spcPct val="110000"/>
                </a:lnSpc>
                <a:spcBef>
                  <a:spcPts val="200"/>
                </a:spcBef>
                <a:spcAft>
                  <a:spcPts val="200"/>
                </a:spcAft>
              </a:pPr>
              <a:r>
                <a:rPr lang="de-DE" sz="1600" b="1">
                  <a:latin typeface="Sen" pitchFamily="2" charset="0"/>
                  <a:cs typeface="Arial" panose="020B0604020202020204" pitchFamily="34" charset="0"/>
                </a:rPr>
                <a:t>PRESCRIPTIVE </a:t>
              </a:r>
              <a:br>
                <a:rPr lang="de-DE" sz="1600" b="1">
                  <a:latin typeface="Sen" pitchFamily="2" charset="0"/>
                  <a:cs typeface="Arial" panose="020B0604020202020204" pitchFamily="34" charset="0"/>
                </a:rPr>
              </a:br>
              <a:r>
                <a:rPr lang="de-DE" sz="1600" b="1">
                  <a:latin typeface="Sen" pitchFamily="2" charset="0"/>
                  <a:cs typeface="Arial" panose="020B0604020202020204" pitchFamily="34" charset="0"/>
                </a:rPr>
                <a:t>ANALYTICS</a:t>
              </a:r>
              <a:endParaRPr lang="de-DE" sz="1200">
                <a:latin typeface="Sen" pitchFamily="2" charset="0"/>
                <a:cs typeface="Arial" panose="020B0604020202020204" pitchFamily="34" charset="0"/>
              </a:endParaRPr>
            </a:p>
          </p:txBody>
        </p:sp>
      </p:grpSp>
      <p:sp>
        <p:nvSpPr>
          <p:cNvPr id="60" name="Footer Placeholder 5">
            <a:extLst>
              <a:ext uri="{FF2B5EF4-FFF2-40B4-BE49-F238E27FC236}">
                <a16:creationId xmlns:a16="http://schemas.microsoft.com/office/drawing/2014/main" id="{4F3D25F1-03FA-47D3-A757-FCE00CE9D48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708134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EF3AA-308D-4FF7-A6A8-9FECDFC7B476}"/>
              </a:ext>
            </a:extLst>
          </p:cNvPr>
          <p:cNvSpPr>
            <a:spLocks noGrp="1"/>
          </p:cNvSpPr>
          <p:nvPr>
            <p:ph idx="1"/>
          </p:nvPr>
        </p:nvSpPr>
        <p:spPr/>
        <p:txBody>
          <a:bodyPr/>
          <a:lstStyle/>
          <a:p>
            <a:r>
              <a:rPr lang="de-DE" dirty="0"/>
              <a:t>Ein mathematisches Modell kann nicht mit Zeichenfolgen (Strings) umgehen, deshalb müssen kategorische Variablen in numerische Variablen umgewandelt werden </a:t>
            </a:r>
            <a:r>
              <a:rPr lang="de-DE" dirty="0">
                <a:sym typeface="Wingdings" panose="05000000000000000000" pitchFamily="2" charset="2"/>
              </a:rPr>
              <a:t> Encoding</a:t>
            </a:r>
          </a:p>
          <a:p>
            <a:endParaRPr lang="de-DE" dirty="0">
              <a:sym typeface="Wingdings" panose="05000000000000000000" pitchFamily="2" charset="2"/>
            </a:endParaRPr>
          </a:p>
          <a:p>
            <a:pPr marL="178650" lvl="1" indent="0">
              <a:buNone/>
            </a:pPr>
            <a:br>
              <a:rPr lang="de-DE" dirty="0"/>
            </a:br>
            <a:r>
              <a:rPr lang="de-DE" dirty="0"/>
              <a:t>	</a:t>
            </a:r>
          </a:p>
          <a:p>
            <a:endParaRPr lang="en-US" dirty="0"/>
          </a:p>
          <a:p>
            <a:endParaRPr lang="en-US" dirty="0"/>
          </a:p>
        </p:txBody>
      </p:sp>
      <p:sp>
        <p:nvSpPr>
          <p:cNvPr id="3" name="Text Placeholder 2">
            <a:extLst>
              <a:ext uri="{FF2B5EF4-FFF2-40B4-BE49-F238E27FC236}">
                <a16:creationId xmlns:a16="http://schemas.microsoft.com/office/drawing/2014/main" id="{2F48A6BC-2A31-4E0C-B001-D66C13A1141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ED12D42-2E40-4A25-90EE-6BD8FB4CFA80}"/>
              </a:ext>
            </a:extLst>
          </p:cNvPr>
          <p:cNvSpPr>
            <a:spLocks noGrp="1"/>
          </p:cNvSpPr>
          <p:nvPr>
            <p:ph type="body" sz="quarter" idx="15"/>
          </p:nvPr>
        </p:nvSpPr>
        <p:spPr/>
        <p:txBody>
          <a:bodyPr/>
          <a:lstStyle/>
          <a:p>
            <a:r>
              <a:rPr lang="de-DE" sz="1000" dirty="0"/>
              <a:t>* Beim </a:t>
            </a:r>
            <a:r>
              <a:rPr lang="de-DE" sz="1000" dirty="0" err="1"/>
              <a:t>One-hot</a:t>
            </a:r>
            <a:r>
              <a:rPr lang="de-DE" sz="1000" dirty="0"/>
              <a:t> Encoding wird die Spaltenanzahl in der Regel um 1 auf n-1 reduziert, indem eine Default-Stadt (z.B. Hamburg) festlegt wird.</a:t>
            </a:r>
            <a:endParaRPr lang="en-US" sz="1000" spc="0" dirty="0"/>
          </a:p>
          <a:p>
            <a:endParaRPr lang="en-US" sz="1000" dirty="0"/>
          </a:p>
        </p:txBody>
      </p:sp>
      <p:sp>
        <p:nvSpPr>
          <p:cNvPr id="5" name="Title 4">
            <a:extLst>
              <a:ext uri="{FF2B5EF4-FFF2-40B4-BE49-F238E27FC236}">
                <a16:creationId xmlns:a16="http://schemas.microsoft.com/office/drawing/2014/main" id="{CFBFE303-058D-49F8-8811-261076EB00DB}"/>
              </a:ext>
            </a:extLst>
          </p:cNvPr>
          <p:cNvSpPr>
            <a:spLocks noGrp="1"/>
          </p:cNvSpPr>
          <p:nvPr>
            <p:ph type="title"/>
          </p:nvPr>
        </p:nvSpPr>
        <p:spPr/>
        <p:txBody>
          <a:bodyPr/>
          <a:lstStyle/>
          <a:p>
            <a:r>
              <a:rPr lang="de-DE" dirty="0"/>
              <a:t>Exkurs: Encoding</a:t>
            </a:r>
            <a:endParaRPr lang="en-US" dirty="0"/>
          </a:p>
        </p:txBody>
      </p:sp>
      <p:sp>
        <p:nvSpPr>
          <p:cNvPr id="6" name="Text Placeholder 5">
            <a:extLst>
              <a:ext uri="{FF2B5EF4-FFF2-40B4-BE49-F238E27FC236}">
                <a16:creationId xmlns:a16="http://schemas.microsoft.com/office/drawing/2014/main" id="{A644CB6C-DD5D-4FF3-AD40-681250EBC534}"/>
              </a:ext>
            </a:extLst>
          </p:cNvPr>
          <p:cNvSpPr>
            <a:spLocks noGrp="1"/>
          </p:cNvSpPr>
          <p:nvPr>
            <p:ph type="body" sz="quarter" idx="14"/>
          </p:nvPr>
        </p:nvSpPr>
        <p:spPr/>
        <p:txBody>
          <a:bodyPr/>
          <a:lstStyle/>
          <a:p>
            <a:endParaRPr lang="en-US"/>
          </a:p>
        </p:txBody>
      </p:sp>
      <p:pic>
        <p:nvPicPr>
          <p:cNvPr id="8" name="table">
            <a:extLst>
              <a:ext uri="{FF2B5EF4-FFF2-40B4-BE49-F238E27FC236}">
                <a16:creationId xmlns:a16="http://schemas.microsoft.com/office/drawing/2014/main" id="{04DE652A-D4D6-4DA4-8C04-2E265D8C5632}"/>
              </a:ext>
            </a:extLst>
          </p:cNvPr>
          <p:cNvPicPr>
            <a:picLocks noChangeAspect="1"/>
          </p:cNvPicPr>
          <p:nvPr/>
        </p:nvPicPr>
        <p:blipFill>
          <a:blip r:embed="rId2"/>
          <a:stretch>
            <a:fillRect/>
          </a:stretch>
        </p:blipFill>
        <p:spPr>
          <a:xfrm>
            <a:off x="1279710" y="3225145"/>
            <a:ext cx="1612900" cy="1657350"/>
          </a:xfrm>
          <a:prstGeom prst="rect">
            <a:avLst/>
          </a:prstGeom>
        </p:spPr>
      </p:pic>
      <p:pic>
        <p:nvPicPr>
          <p:cNvPr id="9" name="table">
            <a:extLst>
              <a:ext uri="{FF2B5EF4-FFF2-40B4-BE49-F238E27FC236}">
                <a16:creationId xmlns:a16="http://schemas.microsoft.com/office/drawing/2014/main" id="{47C9C60A-5B86-4D55-8537-5A33A4CDA2C1}"/>
              </a:ext>
            </a:extLst>
          </p:cNvPr>
          <p:cNvPicPr>
            <a:picLocks noChangeAspect="1"/>
          </p:cNvPicPr>
          <p:nvPr/>
        </p:nvPicPr>
        <p:blipFill>
          <a:blip r:embed="rId3"/>
          <a:stretch>
            <a:fillRect/>
          </a:stretch>
        </p:blipFill>
        <p:spPr>
          <a:xfrm>
            <a:off x="3992195" y="3237557"/>
            <a:ext cx="3048000" cy="1657350"/>
          </a:xfrm>
          <a:prstGeom prst="rect">
            <a:avLst/>
          </a:prstGeom>
        </p:spPr>
      </p:pic>
      <p:sp>
        <p:nvSpPr>
          <p:cNvPr id="10" name="Textfeld 9">
            <a:extLst>
              <a:ext uri="{FF2B5EF4-FFF2-40B4-BE49-F238E27FC236}">
                <a16:creationId xmlns:a16="http://schemas.microsoft.com/office/drawing/2014/main" id="{37DBC269-3D72-4F14-89A8-2984203B07E5}"/>
              </a:ext>
            </a:extLst>
          </p:cNvPr>
          <p:cNvSpPr txBox="1"/>
          <p:nvPr/>
        </p:nvSpPr>
        <p:spPr>
          <a:xfrm>
            <a:off x="4506944" y="2704138"/>
            <a:ext cx="2278188" cy="369332"/>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0" dirty="0">
                <a:solidFill>
                  <a:schemeClr val="tx2"/>
                </a:solidFill>
              </a:rPr>
              <a:t>One-hot </a:t>
            </a:r>
            <a:r>
              <a:rPr lang="en-US" dirty="0">
                <a:solidFill>
                  <a:schemeClr val="tx2"/>
                </a:solidFill>
              </a:rPr>
              <a:t>E</a:t>
            </a:r>
            <a:r>
              <a:rPr lang="en-US" sz="1800" spc="0" dirty="0">
                <a:solidFill>
                  <a:schemeClr val="tx2"/>
                </a:solidFill>
              </a:rPr>
              <a:t>ncoding</a:t>
            </a:r>
            <a:r>
              <a:rPr lang="de-DE" sz="1800" spc="0" dirty="0">
                <a:solidFill>
                  <a:schemeClr val="tx2"/>
                </a:solidFill>
              </a:rPr>
              <a:t>*</a:t>
            </a:r>
            <a:endParaRPr lang="en-US" sz="1800" spc="0" dirty="0">
              <a:solidFill>
                <a:schemeClr val="tx2"/>
              </a:solidFill>
            </a:endParaRPr>
          </a:p>
        </p:txBody>
      </p:sp>
      <p:sp>
        <p:nvSpPr>
          <p:cNvPr id="11" name="Textfeld 10">
            <a:extLst>
              <a:ext uri="{FF2B5EF4-FFF2-40B4-BE49-F238E27FC236}">
                <a16:creationId xmlns:a16="http://schemas.microsoft.com/office/drawing/2014/main" id="{1D740B17-8135-4527-AD30-2F3060556967}"/>
              </a:ext>
            </a:extLst>
          </p:cNvPr>
          <p:cNvSpPr txBox="1"/>
          <p:nvPr/>
        </p:nvSpPr>
        <p:spPr>
          <a:xfrm>
            <a:off x="8709455" y="2704138"/>
            <a:ext cx="2069797" cy="369332"/>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spc="0" dirty="0">
                <a:solidFill>
                  <a:schemeClr val="tx2"/>
                </a:solidFill>
              </a:rPr>
              <a:t>Binäres Encoding</a:t>
            </a:r>
            <a:endParaRPr lang="en-US" sz="1800" spc="0" dirty="0">
              <a:solidFill>
                <a:schemeClr val="tx2"/>
              </a:solidFill>
            </a:endParaRPr>
          </a:p>
        </p:txBody>
      </p:sp>
      <p:pic>
        <p:nvPicPr>
          <p:cNvPr id="12" name="table">
            <a:extLst>
              <a:ext uri="{FF2B5EF4-FFF2-40B4-BE49-F238E27FC236}">
                <a16:creationId xmlns:a16="http://schemas.microsoft.com/office/drawing/2014/main" id="{2781CEB7-3D9C-40E6-A3C9-A8BDCBF39CDA}"/>
              </a:ext>
            </a:extLst>
          </p:cNvPr>
          <p:cNvPicPr>
            <a:picLocks noChangeAspect="1"/>
          </p:cNvPicPr>
          <p:nvPr/>
        </p:nvPicPr>
        <p:blipFill>
          <a:blip r:embed="rId4"/>
          <a:stretch>
            <a:fillRect/>
          </a:stretch>
        </p:blipFill>
        <p:spPr>
          <a:xfrm>
            <a:off x="8452616" y="3237557"/>
            <a:ext cx="2286000" cy="1657350"/>
          </a:xfrm>
          <a:prstGeom prst="rect">
            <a:avLst/>
          </a:prstGeom>
        </p:spPr>
      </p:pic>
      <p:sp>
        <p:nvSpPr>
          <p:cNvPr id="13" name="Textfeld 12">
            <a:extLst>
              <a:ext uri="{FF2B5EF4-FFF2-40B4-BE49-F238E27FC236}">
                <a16:creationId xmlns:a16="http://schemas.microsoft.com/office/drawing/2014/main" id="{2DD5E220-7B2B-4F95-A312-4FC7757B624D}"/>
              </a:ext>
            </a:extLst>
          </p:cNvPr>
          <p:cNvSpPr txBox="1"/>
          <p:nvPr/>
        </p:nvSpPr>
        <p:spPr>
          <a:xfrm>
            <a:off x="1279710" y="2455535"/>
            <a:ext cx="1679372" cy="646331"/>
          </a:xfrm>
          <a:prstGeom prst="rect">
            <a:avLst/>
          </a:prstGeom>
        </p:spPr>
        <p:txBody>
          <a:bodyPr wrap="squar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800" spc="0" dirty="0">
                <a:solidFill>
                  <a:schemeClr val="tx2"/>
                </a:solidFill>
              </a:rPr>
              <a:t>Kategorische Variable</a:t>
            </a:r>
            <a:endParaRPr lang="en-US" sz="1800" spc="0" dirty="0">
              <a:solidFill>
                <a:schemeClr val="tx2"/>
              </a:solidFill>
            </a:endParaRPr>
          </a:p>
        </p:txBody>
      </p:sp>
      <p:sp>
        <p:nvSpPr>
          <p:cNvPr id="14" name="Textfeld 13">
            <a:extLst>
              <a:ext uri="{FF2B5EF4-FFF2-40B4-BE49-F238E27FC236}">
                <a16:creationId xmlns:a16="http://schemas.microsoft.com/office/drawing/2014/main" id="{C93C4450-2F93-417E-9C8D-076A41087854}"/>
              </a:ext>
            </a:extLst>
          </p:cNvPr>
          <p:cNvSpPr txBox="1"/>
          <p:nvPr/>
        </p:nvSpPr>
        <p:spPr>
          <a:xfrm>
            <a:off x="1279710" y="5152061"/>
            <a:ext cx="1561197"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a:t>n = 4 Ausprägungen</a:t>
            </a:r>
            <a:endParaRPr lang="en-US" sz="1200" spc="0"/>
          </a:p>
        </p:txBody>
      </p:sp>
      <p:sp>
        <p:nvSpPr>
          <p:cNvPr id="15" name="Textfeld 14">
            <a:extLst>
              <a:ext uri="{FF2B5EF4-FFF2-40B4-BE49-F238E27FC236}">
                <a16:creationId xmlns:a16="http://schemas.microsoft.com/office/drawing/2014/main" id="{9C2500D4-D544-455A-8BD5-F4B66F53381D}"/>
              </a:ext>
            </a:extLst>
          </p:cNvPr>
          <p:cNvSpPr txBox="1"/>
          <p:nvPr/>
        </p:nvSpPr>
        <p:spPr>
          <a:xfrm>
            <a:off x="4633692" y="5152060"/>
            <a:ext cx="1609736"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t>Benötigt n Spalten: </a:t>
            </a:r>
            <a:r>
              <a:rPr lang="de-DE" sz="1200" b="1" dirty="0"/>
              <a:t>4</a:t>
            </a:r>
            <a:endParaRPr lang="en-US" sz="1200" spc="0" dirty="0"/>
          </a:p>
        </p:txBody>
      </p:sp>
      <p:sp>
        <p:nvSpPr>
          <p:cNvPr id="16" name="Textfeld 15">
            <a:extLst>
              <a:ext uri="{FF2B5EF4-FFF2-40B4-BE49-F238E27FC236}">
                <a16:creationId xmlns:a16="http://schemas.microsoft.com/office/drawing/2014/main" id="{6D24042B-520E-4E66-8964-9003FA66CAA8}"/>
              </a:ext>
            </a:extLst>
          </p:cNvPr>
          <p:cNvSpPr txBox="1"/>
          <p:nvPr/>
        </p:nvSpPr>
        <p:spPr>
          <a:xfrm>
            <a:off x="8561519" y="5152060"/>
            <a:ext cx="2068195" cy="276999"/>
          </a:xfrm>
          <a:prstGeom prst="rect">
            <a:avLst/>
          </a:prstGeom>
        </p:spPr>
        <p:txBody>
          <a:bodyPr wrap="none"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a:t>Benötigt Log</a:t>
            </a:r>
            <a:r>
              <a:rPr lang="de-DE" sz="1200" baseline="-25000"/>
              <a:t>2</a:t>
            </a:r>
            <a:r>
              <a:rPr lang="de-DE" sz="1200"/>
              <a:t>(n)  Spalten: </a:t>
            </a:r>
            <a:r>
              <a:rPr lang="de-DE" sz="1200" b="1"/>
              <a:t>2</a:t>
            </a:r>
            <a:endParaRPr lang="en-US" sz="1200" b="1" spc="0"/>
          </a:p>
        </p:txBody>
      </p:sp>
      <p:sp>
        <p:nvSpPr>
          <p:cNvPr id="18" name="Footer Placeholder 5">
            <a:extLst>
              <a:ext uri="{FF2B5EF4-FFF2-40B4-BE49-F238E27FC236}">
                <a16:creationId xmlns:a16="http://schemas.microsoft.com/office/drawing/2014/main" id="{014C5B57-A073-4430-A507-3DE752710DA0}"/>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7012140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C40BDC-9919-E563-1619-BD0325BDC315}"/>
              </a:ext>
            </a:extLst>
          </p:cNvPr>
          <p:cNvSpPr>
            <a:spLocks noGrp="1"/>
          </p:cNvSpPr>
          <p:nvPr>
            <p:ph type="body" sz="quarter" idx="15"/>
          </p:nvPr>
        </p:nvSpPr>
        <p:spPr>
          <a:xfrm>
            <a:off x="481013" y="1936375"/>
            <a:ext cx="3587719" cy="4264399"/>
          </a:xfrm>
        </p:spPr>
        <p:txBody>
          <a:bodyPr/>
          <a:lstStyle/>
          <a:p>
            <a:pPr marL="285750" indent="-285750">
              <a:buFontTx/>
              <a:buChar char="-"/>
            </a:pPr>
            <a:r>
              <a:rPr lang="de-DE" dirty="0"/>
              <a:t>Möglichkeit, Pandas Basiswissen aufzufrischen: </a:t>
            </a:r>
            <a:r>
              <a:rPr lang="en-GB" b="1" dirty="0">
                <a:hlinkClick r:id="rId2"/>
              </a:rPr>
              <a:t>10 minutes to pandas</a:t>
            </a:r>
            <a:endParaRPr lang="de-DE" dirty="0"/>
          </a:p>
          <a:p>
            <a:pPr marL="285750" indent="-285750">
              <a:buFontTx/>
              <a:buChar char="-"/>
            </a:pPr>
            <a:r>
              <a:rPr lang="de-DE" dirty="0"/>
              <a:t>Wiederholung weiterer Pandas Anwendungen</a:t>
            </a:r>
          </a:p>
        </p:txBody>
      </p:sp>
      <p:sp>
        <p:nvSpPr>
          <p:cNvPr id="25" name="Text Placeholder 24">
            <a:extLst>
              <a:ext uri="{FF2B5EF4-FFF2-40B4-BE49-F238E27FC236}">
                <a16:creationId xmlns:a16="http://schemas.microsoft.com/office/drawing/2014/main" id="{47DD4BB7-170A-83A8-A4BE-3F168FD1E4C4}"/>
              </a:ext>
            </a:extLst>
          </p:cNvPr>
          <p:cNvSpPr>
            <a:spLocks noGrp="1"/>
          </p:cNvSpPr>
          <p:nvPr>
            <p:ph type="body" sz="quarter" idx="16"/>
          </p:nvPr>
        </p:nvSpPr>
        <p:spPr/>
        <p:txBody>
          <a:bodyPr/>
          <a:lstStyle/>
          <a:p>
            <a:endParaRPr lang="en-DE" dirty="0"/>
          </a:p>
        </p:txBody>
      </p:sp>
      <p:sp>
        <p:nvSpPr>
          <p:cNvPr id="21" name="Title 20">
            <a:extLst>
              <a:ext uri="{FF2B5EF4-FFF2-40B4-BE49-F238E27FC236}">
                <a16:creationId xmlns:a16="http://schemas.microsoft.com/office/drawing/2014/main" id="{B8315425-47C6-4E85-A083-50E4B158A0E2}"/>
              </a:ext>
            </a:extLst>
          </p:cNvPr>
          <p:cNvSpPr>
            <a:spLocks noGrp="1"/>
          </p:cNvSpPr>
          <p:nvPr>
            <p:ph type="title"/>
          </p:nvPr>
        </p:nvSpPr>
        <p:spPr/>
        <p:txBody>
          <a:bodyPr/>
          <a:lstStyle/>
          <a:p>
            <a:r>
              <a:rPr lang="en-DE" sz="2400" dirty="0"/>
              <a:t>Pandas </a:t>
            </a:r>
            <a:r>
              <a:rPr lang="en-US" sz="2400" dirty="0"/>
              <a:t>Advanced</a:t>
            </a:r>
            <a:endParaRPr lang="en-DE" sz="2400" dirty="0"/>
          </a:p>
        </p:txBody>
      </p:sp>
      <p:sp>
        <p:nvSpPr>
          <p:cNvPr id="23" name="Text Placeholder 22">
            <a:extLst>
              <a:ext uri="{FF2B5EF4-FFF2-40B4-BE49-F238E27FC236}">
                <a16:creationId xmlns:a16="http://schemas.microsoft.com/office/drawing/2014/main" id="{C7C5CA3F-6967-5F49-5EC8-E75ABBCCA275}"/>
              </a:ext>
            </a:extLst>
          </p:cNvPr>
          <p:cNvSpPr>
            <a:spLocks noGrp="1"/>
          </p:cNvSpPr>
          <p:nvPr>
            <p:ph type="body" sz="quarter" idx="14"/>
          </p:nvPr>
        </p:nvSpPr>
        <p:spPr/>
        <p:txBody>
          <a:bodyPr/>
          <a:lstStyle/>
          <a:p>
            <a:endParaRPr lang="en-DE" dirty="0"/>
          </a:p>
        </p:txBody>
      </p:sp>
      <p:sp>
        <p:nvSpPr>
          <p:cNvPr id="2" name="Footer Placeholder 1">
            <a:extLst>
              <a:ext uri="{FF2B5EF4-FFF2-40B4-BE49-F238E27FC236}">
                <a16:creationId xmlns:a16="http://schemas.microsoft.com/office/drawing/2014/main" id="{103E988B-8EA3-69CA-E368-3A6663208E70}"/>
              </a:ext>
            </a:extLst>
          </p:cNvPr>
          <p:cNvSpPr>
            <a:spLocks noGrp="1"/>
          </p:cNvSpPr>
          <p:nvPr>
            <p:ph type="ftr" sz="quarter" idx="3"/>
          </p:nvPr>
        </p:nvSpPr>
        <p:spPr/>
        <p:txBody>
          <a:bodyPr/>
          <a:lstStyle/>
          <a:p>
            <a:pPr algn="r"/>
            <a:r>
              <a:rPr lang="de-DE"/>
              <a:t>GfU-Schulung Machine Learning mit Python| September 2022</a:t>
            </a:r>
            <a:endParaRPr lang="de-DE" sz="900" b="1" dirty="0">
              <a:solidFill>
                <a:srgbClr val="000000"/>
              </a:solidFill>
              <a:latin typeface="Sen" pitchFamily="2" charset="0"/>
            </a:endParaRPr>
          </a:p>
        </p:txBody>
      </p:sp>
      <p:pic>
        <p:nvPicPr>
          <p:cNvPr id="1026" name="Picture 2">
            <a:extLst>
              <a:ext uri="{FF2B5EF4-FFF2-40B4-BE49-F238E27FC236}">
                <a16:creationId xmlns:a16="http://schemas.microsoft.com/office/drawing/2014/main" id="{D6756485-C1F7-4178-04FD-18E456147D5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777706" y="7874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81A7BE-280E-4A66-718C-B20508E6DE7A}"/>
              </a:ext>
            </a:extLst>
          </p:cNvPr>
          <p:cNvSpPr txBox="1"/>
          <p:nvPr/>
        </p:nvSpPr>
        <p:spPr>
          <a:xfrm>
            <a:off x="6447817" y="903818"/>
            <a:ext cx="3536577" cy="5782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rtlCol="0" anchor="ctr">
            <a:noAutofit/>
          </a:bodyPr>
          <a:lstStyle/>
          <a:p>
            <a:pPr algn="ctr"/>
            <a:r>
              <a:rPr lang="en-DE" sz="3600" dirty="0"/>
              <a:t>PRAXIS</a:t>
            </a:r>
          </a:p>
        </p:txBody>
      </p:sp>
    </p:spTree>
    <p:extLst>
      <p:ext uri="{BB962C8B-B14F-4D97-AF65-F5344CB8AC3E}">
        <p14:creationId xmlns:p14="http://schemas.microsoft.com/office/powerpoint/2010/main" val="326731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1181454" y="2967335"/>
            <a:ext cx="9829147" cy="923330"/>
          </a:xfrm>
        </p:spPr>
        <p:txBody>
          <a:bodyPr/>
          <a:lstStyle/>
          <a:p>
            <a:r>
              <a:rPr lang="en-US" dirty="0"/>
              <a:t>Bias Variance Trade-Off</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4699009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536E3DB-9112-4CF1-B02D-F44A14F2DB6C}"/>
              </a:ext>
            </a:extLst>
          </p:cNvPr>
          <p:cNvSpPr>
            <a:spLocks noGrp="1"/>
          </p:cNvSpPr>
          <p:nvPr>
            <p:ph idx="1"/>
          </p:nvPr>
        </p:nvSpPr>
        <p:spPr/>
        <p:txBody>
          <a:bodyPr/>
          <a:lstStyle/>
          <a:p>
            <a:r>
              <a:rPr lang="de-DE" sz="1800" b="1" dirty="0"/>
              <a:t>Grundlegende Herausforderung im </a:t>
            </a:r>
            <a:r>
              <a:rPr lang="de-DE" sz="1800" b="1" dirty="0" err="1"/>
              <a:t>Machine</a:t>
            </a:r>
            <a:r>
              <a:rPr lang="de-DE" sz="1800" b="1" dirty="0"/>
              <a:t> Learning:</a:t>
            </a:r>
          </a:p>
          <a:p>
            <a:endParaRPr lang="de-DE" b="1" dirty="0"/>
          </a:p>
          <a:p>
            <a:endParaRPr lang="en-GB" b="1" dirty="0"/>
          </a:p>
        </p:txBody>
      </p:sp>
      <p:sp>
        <p:nvSpPr>
          <p:cNvPr id="3" name="Textplatzhalter 2">
            <a:extLst>
              <a:ext uri="{FF2B5EF4-FFF2-40B4-BE49-F238E27FC236}">
                <a16:creationId xmlns:a16="http://schemas.microsoft.com/office/drawing/2014/main" id="{0AD7BAC2-B1C7-48BB-B123-BD29CA0FBC51}"/>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FCD32F25-9D22-4972-9FA7-7F905D2E5107}"/>
              </a:ext>
            </a:extLst>
          </p:cNvPr>
          <p:cNvSpPr>
            <a:spLocks noGrp="1"/>
          </p:cNvSpPr>
          <p:nvPr>
            <p:ph type="body" sz="quarter" idx="15"/>
          </p:nvPr>
        </p:nvSpPr>
        <p:spPr/>
        <p:txBody>
          <a:bodyPr/>
          <a:lstStyle/>
          <a:p>
            <a:endParaRPr lang="en-GB"/>
          </a:p>
        </p:txBody>
      </p:sp>
      <p:sp>
        <p:nvSpPr>
          <p:cNvPr id="5" name="Titel 4">
            <a:extLst>
              <a:ext uri="{FF2B5EF4-FFF2-40B4-BE49-F238E27FC236}">
                <a16:creationId xmlns:a16="http://schemas.microsoft.com/office/drawing/2014/main" id="{13618066-A5E0-40FC-825C-C45198E96133}"/>
              </a:ext>
            </a:extLst>
          </p:cNvPr>
          <p:cNvSpPr>
            <a:spLocks noGrp="1"/>
          </p:cNvSpPr>
          <p:nvPr>
            <p:ph type="title"/>
          </p:nvPr>
        </p:nvSpPr>
        <p:spPr/>
        <p:txBody>
          <a:bodyPr/>
          <a:lstStyle/>
          <a:p>
            <a:r>
              <a:rPr lang="de-DE"/>
              <a:t>Bias- </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8D688BD2-3589-494D-84EE-2F9E572F913E}"/>
              </a:ext>
            </a:extLst>
          </p:cNvPr>
          <p:cNvSpPr>
            <a:spLocks noGrp="1"/>
          </p:cNvSpPr>
          <p:nvPr>
            <p:ph type="body" sz="quarter" idx="14"/>
          </p:nvPr>
        </p:nvSpPr>
        <p:spPr/>
        <p:txBody>
          <a:bodyPr/>
          <a:lstStyle/>
          <a:p>
            <a:r>
              <a:rPr lang="de-DE"/>
              <a:t>Over- und </a:t>
            </a:r>
            <a:r>
              <a:rPr lang="de-DE" err="1"/>
              <a:t>Underfitting</a:t>
            </a:r>
            <a:endParaRPr lang="en-GB"/>
          </a:p>
        </p:txBody>
      </p:sp>
      <p:sp>
        <p:nvSpPr>
          <p:cNvPr id="7" name="Fußzeilenplatzhalter 6">
            <a:extLst>
              <a:ext uri="{FF2B5EF4-FFF2-40B4-BE49-F238E27FC236}">
                <a16:creationId xmlns:a16="http://schemas.microsoft.com/office/drawing/2014/main" id="{ACA22FB0-32B7-4A06-8CC3-13559F522185}"/>
              </a:ext>
            </a:extLst>
          </p:cNvPr>
          <p:cNvSpPr>
            <a:spLocks noGrp="1"/>
          </p:cNvSpPr>
          <p:nvPr>
            <p:ph type="ftr" sz="quarter" idx="3"/>
          </p:nvPr>
        </p:nvSpPr>
        <p:spPr/>
        <p:txBody>
          <a:bodyPr/>
          <a:lstStyle/>
          <a:p>
            <a:r>
              <a:rPr lang="de-DE"/>
              <a:t>GfU-Schulung Machine Learning mit Python| September 2022</a:t>
            </a:r>
            <a:endParaRPr lang="de-DE" b="1"/>
          </a:p>
        </p:txBody>
      </p:sp>
      <p:sp>
        <p:nvSpPr>
          <p:cNvPr id="8" name="Rechteck 7">
            <a:extLst>
              <a:ext uri="{FF2B5EF4-FFF2-40B4-BE49-F238E27FC236}">
                <a16:creationId xmlns:a16="http://schemas.microsoft.com/office/drawing/2014/main" id="{B63DFA78-0F0B-CCB2-74A3-C7D7D9DAB830}"/>
              </a:ext>
            </a:extLst>
          </p:cNvPr>
          <p:cNvSpPr/>
          <p:nvPr/>
        </p:nvSpPr>
        <p:spPr>
          <a:xfrm>
            <a:off x="3193364" y="2712563"/>
            <a:ext cx="5802175" cy="143287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l"/>
            <a:r>
              <a:rPr lang="de-DE" dirty="0">
                <a:solidFill>
                  <a:schemeClr val="tx1"/>
                </a:solidFill>
              </a:rPr>
              <a:t>Wie kann ein Modell</a:t>
            </a:r>
          </a:p>
          <a:p>
            <a:pPr marL="342900" indent="-342900" algn="l">
              <a:buFont typeface="+mj-lt"/>
              <a:buAutoNum type="alphaLcPeriod"/>
            </a:pPr>
            <a:r>
              <a:rPr lang="de-DE" dirty="0">
                <a:solidFill>
                  <a:schemeClr val="tx1"/>
                </a:solidFill>
              </a:rPr>
              <a:t>die richtigen Muster in den historischen Daten finden</a:t>
            </a:r>
          </a:p>
          <a:p>
            <a:pPr marL="342900" indent="-342900" algn="l">
              <a:buFont typeface="+mj-lt"/>
              <a:buAutoNum type="alphaLcPeriod"/>
            </a:pPr>
            <a:r>
              <a:rPr lang="de-DE" dirty="0">
                <a:solidFill>
                  <a:schemeClr val="tx1"/>
                </a:solidFill>
              </a:rPr>
              <a:t>gut performen auf neuen Daten (Generalisierung)</a:t>
            </a:r>
          </a:p>
          <a:p>
            <a:pPr algn="l"/>
            <a:endParaRPr lang="de-DE" sz="1100" dirty="0" err="1">
              <a:solidFill>
                <a:schemeClr val="tx1"/>
              </a:solidFill>
            </a:endParaRPr>
          </a:p>
        </p:txBody>
      </p:sp>
    </p:spTree>
    <p:extLst>
      <p:ext uri="{BB962C8B-B14F-4D97-AF65-F5344CB8AC3E}">
        <p14:creationId xmlns:p14="http://schemas.microsoft.com/office/powerpoint/2010/main" val="27664420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6CA73F3-192F-4D91-9077-986A6AD04EC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9CF4B7E4-4F0D-4483-98B3-73F5551E55F8}"/>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S.15; eigene Übersetzung</a:t>
            </a:r>
          </a:p>
          <a:p>
            <a:endParaRPr lang="en-GB"/>
          </a:p>
        </p:txBody>
      </p:sp>
      <p:sp>
        <p:nvSpPr>
          <p:cNvPr id="5" name="Titel 4">
            <a:extLst>
              <a:ext uri="{FF2B5EF4-FFF2-40B4-BE49-F238E27FC236}">
                <a16:creationId xmlns:a16="http://schemas.microsoft.com/office/drawing/2014/main" id="{D631E8E4-D135-47EC-A453-1E904003E5D9}"/>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DC06EF03-9259-4568-8A68-F50EDFB10BF5}"/>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2988F261-A6D6-4E97-A00F-55E781B30A9C}"/>
              </a:ext>
            </a:extLst>
          </p:cNvPr>
          <p:cNvSpPr>
            <a:spLocks noGrp="1"/>
          </p:cNvSpPr>
          <p:nvPr>
            <p:ph type="ftr" sz="quarter" idx="3"/>
          </p:nvPr>
        </p:nvSpPr>
        <p:spPr/>
        <p:txBody>
          <a:bodyPr/>
          <a:lstStyle/>
          <a:p>
            <a:r>
              <a:rPr lang="de-DE"/>
              <a:t>GfU-Schulung Machine Learning mit Python| September 2022</a:t>
            </a:r>
            <a:endParaRPr lang="de-DE" b="1"/>
          </a:p>
        </p:txBody>
      </p:sp>
      <p:pic>
        <p:nvPicPr>
          <p:cNvPr id="8" name="Grafik 7">
            <a:extLst>
              <a:ext uri="{FF2B5EF4-FFF2-40B4-BE49-F238E27FC236}">
                <a16:creationId xmlns:a16="http://schemas.microsoft.com/office/drawing/2014/main" id="{5E6C923F-3FF5-4E13-BCF3-A665F3B35109}"/>
              </a:ext>
            </a:extLst>
          </p:cNvPr>
          <p:cNvPicPr>
            <a:picLocks noChangeAspect="1"/>
          </p:cNvPicPr>
          <p:nvPr/>
        </p:nvPicPr>
        <p:blipFill rotWithShape="1">
          <a:blip r:embed="rId2">
            <a:extLst>
              <a:ext uri="{28A0092B-C50C-407E-A947-70E740481C1C}">
                <a14:useLocalDpi xmlns:a14="http://schemas.microsoft.com/office/drawing/2010/main" val="0"/>
              </a:ext>
            </a:extLst>
          </a:blip>
          <a:srcRect l="3378" t="7295" r="67323" b="11064"/>
          <a:stretch/>
        </p:blipFill>
        <p:spPr>
          <a:xfrm>
            <a:off x="1375639" y="2190750"/>
            <a:ext cx="2435592" cy="2476500"/>
          </a:xfrm>
          <a:prstGeom prst="rect">
            <a:avLst/>
          </a:prstGeom>
        </p:spPr>
      </p:pic>
      <p:pic>
        <p:nvPicPr>
          <p:cNvPr id="9" name="Grafik 8">
            <a:extLst>
              <a:ext uri="{FF2B5EF4-FFF2-40B4-BE49-F238E27FC236}">
                <a16:creationId xmlns:a16="http://schemas.microsoft.com/office/drawing/2014/main" id="{FE7795FC-4A4F-4985-97F6-9FE67459F76B}"/>
              </a:ext>
            </a:extLst>
          </p:cNvPr>
          <p:cNvPicPr>
            <a:picLocks noChangeAspect="1"/>
          </p:cNvPicPr>
          <p:nvPr/>
        </p:nvPicPr>
        <p:blipFill rotWithShape="1">
          <a:blip r:embed="rId2">
            <a:extLst>
              <a:ext uri="{28A0092B-C50C-407E-A947-70E740481C1C}">
                <a14:useLocalDpi xmlns:a14="http://schemas.microsoft.com/office/drawing/2010/main" val="0"/>
              </a:ext>
            </a:extLst>
          </a:blip>
          <a:srcRect l="36581" t="7295" r="34120" b="11064"/>
          <a:stretch/>
        </p:blipFill>
        <p:spPr>
          <a:xfrm>
            <a:off x="4582121" y="2190750"/>
            <a:ext cx="2435592" cy="2476500"/>
          </a:xfrm>
          <a:prstGeom prst="rect">
            <a:avLst/>
          </a:prstGeom>
        </p:spPr>
      </p:pic>
      <p:pic>
        <p:nvPicPr>
          <p:cNvPr id="10" name="Grafik 9">
            <a:extLst>
              <a:ext uri="{FF2B5EF4-FFF2-40B4-BE49-F238E27FC236}">
                <a16:creationId xmlns:a16="http://schemas.microsoft.com/office/drawing/2014/main" id="{2D110032-1D2F-46BE-80DD-A1D7F48921D2}"/>
              </a:ext>
            </a:extLst>
          </p:cNvPr>
          <p:cNvPicPr>
            <a:picLocks noChangeAspect="1"/>
          </p:cNvPicPr>
          <p:nvPr/>
        </p:nvPicPr>
        <p:blipFill rotWithShape="1">
          <a:blip r:embed="rId2">
            <a:extLst>
              <a:ext uri="{28A0092B-C50C-407E-A947-70E740481C1C}">
                <a14:useLocalDpi xmlns:a14="http://schemas.microsoft.com/office/drawing/2010/main" val="0"/>
              </a:ext>
            </a:extLst>
          </a:blip>
          <a:srcRect l="69313" t="7047" r="1388" b="11312"/>
          <a:stretch/>
        </p:blipFill>
        <p:spPr>
          <a:xfrm>
            <a:off x="7906900" y="2190750"/>
            <a:ext cx="2435592" cy="2476500"/>
          </a:xfrm>
          <a:prstGeom prst="rect">
            <a:avLst/>
          </a:prstGeom>
        </p:spPr>
      </p:pic>
      <p:sp>
        <p:nvSpPr>
          <p:cNvPr id="11" name="Textfeld 10">
            <a:extLst>
              <a:ext uri="{FF2B5EF4-FFF2-40B4-BE49-F238E27FC236}">
                <a16:creationId xmlns:a16="http://schemas.microsoft.com/office/drawing/2014/main" id="{C33BFEA3-7C5F-49C0-B738-285505EDAA4C}"/>
              </a:ext>
            </a:extLst>
          </p:cNvPr>
          <p:cNvSpPr txBox="1"/>
          <p:nvPr/>
        </p:nvSpPr>
        <p:spPr>
          <a:xfrm>
            <a:off x="2376000" y="4611370"/>
            <a:ext cx="668773" cy="261610"/>
          </a:xfrm>
          <a:prstGeom prst="rect">
            <a:avLst/>
          </a:prstGeom>
          <a:noFill/>
        </p:spPr>
        <p:txBody>
          <a:bodyPr wrap="none" rtlCol="0">
            <a:spAutoFit/>
          </a:bodyPr>
          <a:lstStyle/>
          <a:p>
            <a:r>
              <a:rPr lang="en-US" sz="1100" dirty="0"/>
              <a:t>feature</a:t>
            </a:r>
          </a:p>
        </p:txBody>
      </p:sp>
      <p:sp>
        <p:nvSpPr>
          <p:cNvPr id="12" name="Textfeld 11">
            <a:extLst>
              <a:ext uri="{FF2B5EF4-FFF2-40B4-BE49-F238E27FC236}">
                <a16:creationId xmlns:a16="http://schemas.microsoft.com/office/drawing/2014/main" id="{7D52A75D-87AF-4A8C-A918-B54A5B01FBD2}"/>
              </a:ext>
            </a:extLst>
          </p:cNvPr>
          <p:cNvSpPr txBox="1"/>
          <p:nvPr/>
        </p:nvSpPr>
        <p:spPr>
          <a:xfrm rot="16200000">
            <a:off x="936000" y="3302042"/>
            <a:ext cx="590226" cy="253916"/>
          </a:xfrm>
          <a:prstGeom prst="rect">
            <a:avLst/>
          </a:prstGeom>
          <a:noFill/>
        </p:spPr>
        <p:txBody>
          <a:bodyPr wrap="none" rtlCol="0">
            <a:spAutoFit/>
          </a:bodyPr>
          <a:lstStyle/>
          <a:p>
            <a:r>
              <a:rPr lang="en-US" sz="1050" dirty="0"/>
              <a:t>target</a:t>
            </a:r>
          </a:p>
        </p:txBody>
      </p:sp>
      <p:sp>
        <p:nvSpPr>
          <p:cNvPr id="13" name="Textfeld 12">
            <a:extLst>
              <a:ext uri="{FF2B5EF4-FFF2-40B4-BE49-F238E27FC236}">
                <a16:creationId xmlns:a16="http://schemas.microsoft.com/office/drawing/2014/main" id="{CACFB788-62A0-4463-9FC9-33FC11AE655A}"/>
              </a:ext>
            </a:extLst>
          </p:cNvPr>
          <p:cNvSpPr txBox="1"/>
          <p:nvPr/>
        </p:nvSpPr>
        <p:spPr>
          <a:xfrm>
            <a:off x="5544000" y="4616450"/>
            <a:ext cx="668773" cy="261610"/>
          </a:xfrm>
          <a:prstGeom prst="rect">
            <a:avLst/>
          </a:prstGeom>
          <a:noFill/>
        </p:spPr>
        <p:txBody>
          <a:bodyPr wrap="none" rtlCol="0">
            <a:spAutoFit/>
          </a:bodyPr>
          <a:lstStyle/>
          <a:p>
            <a:r>
              <a:rPr lang="en-US" sz="1100" dirty="0"/>
              <a:t>feature</a:t>
            </a:r>
          </a:p>
        </p:txBody>
      </p:sp>
      <p:sp>
        <p:nvSpPr>
          <p:cNvPr id="14" name="Textfeld 13">
            <a:extLst>
              <a:ext uri="{FF2B5EF4-FFF2-40B4-BE49-F238E27FC236}">
                <a16:creationId xmlns:a16="http://schemas.microsoft.com/office/drawing/2014/main" id="{2766C1FA-907E-4F7C-AEB5-06F789D42868}"/>
              </a:ext>
            </a:extLst>
          </p:cNvPr>
          <p:cNvSpPr txBox="1"/>
          <p:nvPr/>
        </p:nvSpPr>
        <p:spPr>
          <a:xfrm>
            <a:off x="8820000" y="4612210"/>
            <a:ext cx="668773" cy="261610"/>
          </a:xfrm>
          <a:prstGeom prst="rect">
            <a:avLst/>
          </a:prstGeom>
          <a:noFill/>
        </p:spPr>
        <p:txBody>
          <a:bodyPr wrap="none" rtlCol="0">
            <a:spAutoFit/>
          </a:bodyPr>
          <a:lstStyle/>
          <a:p>
            <a:r>
              <a:rPr lang="en-US" sz="1100" dirty="0"/>
              <a:t>feature</a:t>
            </a:r>
          </a:p>
        </p:txBody>
      </p:sp>
      <p:sp>
        <p:nvSpPr>
          <p:cNvPr id="15" name="Textfeld 14">
            <a:extLst>
              <a:ext uri="{FF2B5EF4-FFF2-40B4-BE49-F238E27FC236}">
                <a16:creationId xmlns:a16="http://schemas.microsoft.com/office/drawing/2014/main" id="{6C7E5E98-9217-4AD3-95A9-AFF913EE1D84}"/>
              </a:ext>
            </a:extLst>
          </p:cNvPr>
          <p:cNvSpPr txBox="1"/>
          <p:nvPr/>
        </p:nvSpPr>
        <p:spPr>
          <a:xfrm rot="16200000">
            <a:off x="4140000" y="3298195"/>
            <a:ext cx="606256" cy="261610"/>
          </a:xfrm>
          <a:prstGeom prst="rect">
            <a:avLst/>
          </a:prstGeom>
          <a:noFill/>
        </p:spPr>
        <p:txBody>
          <a:bodyPr wrap="none" rtlCol="0">
            <a:spAutoFit/>
          </a:bodyPr>
          <a:lstStyle/>
          <a:p>
            <a:r>
              <a:rPr lang="en-US" sz="1100" dirty="0"/>
              <a:t>target</a:t>
            </a:r>
          </a:p>
        </p:txBody>
      </p:sp>
      <p:sp>
        <p:nvSpPr>
          <p:cNvPr id="16" name="Textfeld 15">
            <a:extLst>
              <a:ext uri="{FF2B5EF4-FFF2-40B4-BE49-F238E27FC236}">
                <a16:creationId xmlns:a16="http://schemas.microsoft.com/office/drawing/2014/main" id="{E8F1BA6B-6646-4A1B-BB96-40858A87DD84}"/>
              </a:ext>
            </a:extLst>
          </p:cNvPr>
          <p:cNvSpPr txBox="1"/>
          <p:nvPr/>
        </p:nvSpPr>
        <p:spPr>
          <a:xfrm rot="16200000">
            <a:off x="7527614" y="3298196"/>
            <a:ext cx="606256" cy="261610"/>
          </a:xfrm>
          <a:prstGeom prst="rect">
            <a:avLst/>
          </a:prstGeom>
          <a:noFill/>
        </p:spPr>
        <p:txBody>
          <a:bodyPr wrap="none" rtlCol="0">
            <a:spAutoFit/>
          </a:bodyPr>
          <a:lstStyle/>
          <a:p>
            <a:r>
              <a:rPr lang="en-US" sz="1100" dirty="0"/>
              <a:t>target</a:t>
            </a:r>
          </a:p>
        </p:txBody>
      </p:sp>
      <p:sp>
        <p:nvSpPr>
          <p:cNvPr id="17" name="Gleichschenkliges Dreieck 16">
            <a:extLst>
              <a:ext uri="{FF2B5EF4-FFF2-40B4-BE49-F238E27FC236}">
                <a16:creationId xmlns:a16="http://schemas.microsoft.com/office/drawing/2014/main" id="{CA543571-B2BE-4FBA-877A-2E5D59D986F9}"/>
              </a:ext>
            </a:extLst>
          </p:cNvPr>
          <p:cNvSpPr/>
          <p:nvPr/>
        </p:nvSpPr>
        <p:spPr>
          <a:xfrm rot="16200000" flipH="1">
            <a:off x="5706000" y="628687"/>
            <a:ext cx="438050" cy="8820000"/>
          </a:xfrm>
          <a:prstGeom prst="triangle">
            <a:avLst>
              <a:gd name="adj" fmla="val 10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4948537E-4C87-442C-B13F-642858D23DF6}"/>
              </a:ext>
            </a:extLst>
          </p:cNvPr>
          <p:cNvSpPr txBox="1"/>
          <p:nvPr/>
        </p:nvSpPr>
        <p:spPr>
          <a:xfrm>
            <a:off x="5832000" y="5004000"/>
            <a:ext cx="1518364" cy="276999"/>
          </a:xfrm>
          <a:prstGeom prst="rect">
            <a:avLst/>
          </a:prstGeom>
          <a:noFill/>
        </p:spPr>
        <p:txBody>
          <a:bodyPr wrap="none" rtlCol="0">
            <a:spAutoFit/>
          </a:bodyPr>
          <a:lstStyle/>
          <a:p>
            <a:r>
              <a:rPr lang="en-US" sz="1200" b="1" dirty="0">
                <a:solidFill>
                  <a:schemeClr val="bg1"/>
                </a:solidFill>
              </a:rPr>
              <a:t>model complexity</a:t>
            </a:r>
          </a:p>
        </p:txBody>
      </p:sp>
      <p:sp>
        <p:nvSpPr>
          <p:cNvPr id="19" name="Textfeld 18">
            <a:extLst>
              <a:ext uri="{FF2B5EF4-FFF2-40B4-BE49-F238E27FC236}">
                <a16:creationId xmlns:a16="http://schemas.microsoft.com/office/drawing/2014/main" id="{059ECF07-0A1D-44B3-BAC0-5AEC9DE2E5B2}"/>
              </a:ext>
            </a:extLst>
          </p:cNvPr>
          <p:cNvSpPr txBox="1"/>
          <p:nvPr/>
        </p:nvSpPr>
        <p:spPr>
          <a:xfrm>
            <a:off x="2134526"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1)</a:t>
            </a:r>
          </a:p>
        </p:txBody>
      </p:sp>
      <p:grpSp>
        <p:nvGrpSpPr>
          <p:cNvPr id="2" name="Gruppieren 1">
            <a:extLst>
              <a:ext uri="{FF2B5EF4-FFF2-40B4-BE49-F238E27FC236}">
                <a16:creationId xmlns:a16="http://schemas.microsoft.com/office/drawing/2014/main" id="{375C1726-D942-6012-B39B-D4023189798C}"/>
              </a:ext>
            </a:extLst>
          </p:cNvPr>
          <p:cNvGrpSpPr/>
          <p:nvPr/>
        </p:nvGrpSpPr>
        <p:grpSpPr>
          <a:xfrm>
            <a:off x="1548000" y="5368958"/>
            <a:ext cx="8784000" cy="497278"/>
            <a:chOff x="1548000" y="5368958"/>
            <a:chExt cx="8784000" cy="497278"/>
          </a:xfrm>
        </p:grpSpPr>
        <p:sp>
          <p:nvSpPr>
            <p:cNvPr id="32" name="Rechteck 31">
              <a:extLst>
                <a:ext uri="{FF2B5EF4-FFF2-40B4-BE49-F238E27FC236}">
                  <a16:creationId xmlns:a16="http://schemas.microsoft.com/office/drawing/2014/main" id="{BCB43E0D-51A9-4027-856C-EC9093BC9A73}"/>
                </a:ext>
              </a:extLst>
            </p:cNvPr>
            <p:cNvSpPr/>
            <p:nvPr/>
          </p:nvSpPr>
          <p:spPr>
            <a:xfrm>
              <a:off x="1548000" y="5368958"/>
              <a:ext cx="1620000" cy="461665"/>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1200" b="1" dirty="0">
                  <a:solidFill>
                    <a:schemeClr val="tx1"/>
                  </a:solidFill>
                </a:rPr>
                <a:t>UNDERFITTING</a:t>
              </a:r>
              <a:br>
                <a:rPr lang="de-DE" sz="1200" b="1" dirty="0">
                  <a:solidFill>
                    <a:schemeClr val="tx1"/>
                  </a:solidFill>
                </a:rPr>
              </a:br>
              <a:r>
                <a:rPr lang="de-DE" sz="1200" b="1" dirty="0">
                  <a:solidFill>
                    <a:schemeClr val="tx1"/>
                  </a:solidFill>
                </a:rPr>
                <a:t>= HIGH BIAS</a:t>
              </a:r>
            </a:p>
          </p:txBody>
        </p:sp>
        <p:sp>
          <p:nvSpPr>
            <p:cNvPr id="38" name="Textfeld 37">
              <a:extLst>
                <a:ext uri="{FF2B5EF4-FFF2-40B4-BE49-F238E27FC236}">
                  <a16:creationId xmlns:a16="http://schemas.microsoft.com/office/drawing/2014/main" id="{6E3A39E2-F808-480F-A71D-F0841E05A9D0}"/>
                </a:ext>
              </a:extLst>
            </p:cNvPr>
            <p:cNvSpPr txBox="1"/>
            <p:nvPr/>
          </p:nvSpPr>
          <p:spPr>
            <a:xfrm>
              <a:off x="4472062" y="5400000"/>
              <a:ext cx="3079689" cy="400110"/>
            </a:xfrm>
            <a:prstGeom prst="rect">
              <a:avLst/>
            </a:prstGeom>
            <a:noFill/>
          </p:spPr>
          <p:txBody>
            <a:bodyPr wrap="none" rtlCol="0">
              <a:spAutoFit/>
            </a:bodyPr>
            <a:lstStyle/>
            <a:p>
              <a:pPr algn="ctr"/>
              <a:r>
                <a:rPr lang="en-US" sz="2000" b="1" dirty="0"/>
                <a:t>Bias-Variance Tradeoff</a:t>
              </a:r>
              <a:endParaRPr lang="en-US" sz="2000" dirty="0"/>
            </a:p>
          </p:txBody>
        </p:sp>
        <p:cxnSp>
          <p:nvCxnSpPr>
            <p:cNvPr id="41" name="Gerade Verbindung mit Pfeil 40">
              <a:extLst>
                <a:ext uri="{FF2B5EF4-FFF2-40B4-BE49-F238E27FC236}">
                  <a16:creationId xmlns:a16="http://schemas.microsoft.com/office/drawing/2014/main" id="{74A2CDE1-38D3-107F-F851-698A22BBD683}"/>
                </a:ext>
              </a:extLst>
            </p:cNvPr>
            <p:cNvCxnSpPr>
              <a:cxnSpLocks/>
            </p:cNvCxnSpPr>
            <p:nvPr/>
          </p:nvCxnSpPr>
          <p:spPr>
            <a:xfrm flipV="1">
              <a:off x="7654373" y="5580000"/>
              <a:ext cx="576000" cy="7548"/>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1201CD9E-4662-D2CF-3B24-3924546362A2}"/>
                </a:ext>
              </a:extLst>
            </p:cNvPr>
            <p:cNvCxnSpPr>
              <a:cxnSpLocks/>
            </p:cNvCxnSpPr>
            <p:nvPr/>
          </p:nvCxnSpPr>
          <p:spPr>
            <a:xfrm rot="10800000" flipV="1">
              <a:off x="3770905" y="5580000"/>
              <a:ext cx="576000" cy="7548"/>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C37B6DE6-B8CE-9C03-C440-FCBEFC4FDC40}"/>
                </a:ext>
              </a:extLst>
            </p:cNvPr>
            <p:cNvSpPr/>
            <p:nvPr/>
          </p:nvSpPr>
          <p:spPr>
            <a:xfrm>
              <a:off x="8712000" y="5404571"/>
              <a:ext cx="1620000" cy="461665"/>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1200" b="1" dirty="0">
                  <a:solidFill>
                    <a:schemeClr val="tx1"/>
                  </a:solidFill>
                </a:rPr>
                <a:t>OVERFITTING</a:t>
              </a:r>
              <a:br>
                <a:rPr lang="de-DE" sz="1200" b="1" dirty="0">
                  <a:solidFill>
                    <a:schemeClr val="tx1"/>
                  </a:solidFill>
                </a:rPr>
              </a:br>
              <a:r>
                <a:rPr lang="de-DE" sz="1200" b="1" dirty="0">
                  <a:solidFill>
                    <a:schemeClr val="tx1"/>
                  </a:solidFill>
                </a:rPr>
                <a:t>= HIGH VARIANCE</a:t>
              </a:r>
            </a:p>
          </p:txBody>
        </p:sp>
      </p:grpSp>
      <p:sp>
        <p:nvSpPr>
          <p:cNvPr id="31" name="Rechteck 30">
            <a:extLst>
              <a:ext uri="{FF2B5EF4-FFF2-40B4-BE49-F238E27FC236}">
                <a16:creationId xmlns:a16="http://schemas.microsoft.com/office/drawing/2014/main" id="{76C079AB-FAB0-1E0D-1B6D-791A006C4034}"/>
              </a:ext>
            </a:extLst>
          </p:cNvPr>
          <p:cNvSpPr/>
          <p:nvPr/>
        </p:nvSpPr>
        <p:spPr>
          <a:xfrm>
            <a:off x="2267930" y="3550432"/>
            <a:ext cx="2058426" cy="514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Falsches Muster gelernt</a:t>
            </a:r>
          </a:p>
        </p:txBody>
      </p:sp>
      <p:sp>
        <p:nvSpPr>
          <p:cNvPr id="37" name="Rechteck 36">
            <a:extLst>
              <a:ext uri="{FF2B5EF4-FFF2-40B4-BE49-F238E27FC236}">
                <a16:creationId xmlns:a16="http://schemas.microsoft.com/office/drawing/2014/main" id="{908E7AC2-53DA-8F0B-B044-5D00E902DE31}"/>
              </a:ext>
            </a:extLst>
          </p:cNvPr>
          <p:cNvSpPr/>
          <p:nvPr/>
        </p:nvSpPr>
        <p:spPr>
          <a:xfrm>
            <a:off x="5338891" y="3501424"/>
            <a:ext cx="2108351" cy="68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Muster gut dargestellt, Modellparameter stabil</a:t>
            </a:r>
          </a:p>
        </p:txBody>
      </p:sp>
      <p:sp>
        <p:nvSpPr>
          <p:cNvPr id="39" name="Rechteck 38">
            <a:extLst>
              <a:ext uri="{FF2B5EF4-FFF2-40B4-BE49-F238E27FC236}">
                <a16:creationId xmlns:a16="http://schemas.microsoft.com/office/drawing/2014/main" id="{FE58A510-ACC8-13F9-5394-F62DA0E3D440}"/>
              </a:ext>
            </a:extLst>
          </p:cNvPr>
          <p:cNvSpPr/>
          <p:nvPr/>
        </p:nvSpPr>
        <p:spPr>
          <a:xfrm>
            <a:off x="8892000" y="3456000"/>
            <a:ext cx="2212835" cy="68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de-DE" sz="1400" dirty="0">
                <a:solidFill>
                  <a:schemeClr val="tx1"/>
                </a:solidFill>
              </a:rPr>
              <a:t>Kleine Änderungen der Daten führen zu großen Änderungen am Modell</a:t>
            </a:r>
          </a:p>
        </p:txBody>
      </p:sp>
      <p:sp>
        <p:nvSpPr>
          <p:cNvPr id="40" name="Textfeld 39">
            <a:extLst>
              <a:ext uri="{FF2B5EF4-FFF2-40B4-BE49-F238E27FC236}">
                <a16:creationId xmlns:a16="http://schemas.microsoft.com/office/drawing/2014/main" id="{1B387B63-E2A1-3DF4-BC42-A3913D81B593}"/>
              </a:ext>
            </a:extLst>
          </p:cNvPr>
          <p:cNvSpPr txBox="1"/>
          <p:nvPr/>
        </p:nvSpPr>
        <p:spPr>
          <a:xfrm>
            <a:off x="5428452"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2)</a:t>
            </a:r>
          </a:p>
        </p:txBody>
      </p:sp>
      <p:sp>
        <p:nvSpPr>
          <p:cNvPr id="44" name="Textfeld 43">
            <a:extLst>
              <a:ext uri="{FF2B5EF4-FFF2-40B4-BE49-F238E27FC236}">
                <a16:creationId xmlns:a16="http://schemas.microsoft.com/office/drawing/2014/main" id="{C7288E21-8860-7E78-29E8-8211B9962E78}"/>
              </a:ext>
            </a:extLst>
          </p:cNvPr>
          <p:cNvSpPr txBox="1"/>
          <p:nvPr/>
        </p:nvSpPr>
        <p:spPr>
          <a:xfrm>
            <a:off x="8488386" y="1656000"/>
            <a:ext cx="1332000" cy="540000"/>
          </a:xfrm>
          <a:prstGeom prst="rect">
            <a:avLst/>
          </a:prstGeom>
          <a:noFill/>
        </p:spPr>
        <p:txBody>
          <a:bodyPr wrap="square" rtlCol="0">
            <a:spAutoFit/>
          </a:bodyPr>
          <a:lstStyle/>
          <a:p>
            <a:pPr algn="ctr"/>
            <a:r>
              <a:rPr lang="en-US" sz="1400" b="1" dirty="0">
                <a:solidFill>
                  <a:schemeClr val="tx1">
                    <a:lumMod val="85000"/>
                    <a:lumOff val="15000"/>
                  </a:schemeClr>
                </a:solidFill>
              </a:rPr>
              <a:t>Linear model</a:t>
            </a:r>
            <a:br>
              <a:rPr lang="en-US" sz="1400" b="1" dirty="0">
                <a:solidFill>
                  <a:schemeClr val="tx1">
                    <a:lumMod val="85000"/>
                    <a:lumOff val="15000"/>
                  </a:schemeClr>
                </a:solidFill>
              </a:rPr>
            </a:br>
            <a:r>
              <a:rPr lang="en-US" sz="1400" dirty="0">
                <a:solidFill>
                  <a:schemeClr val="tx1">
                    <a:lumMod val="85000"/>
                    <a:lumOff val="15000"/>
                  </a:schemeClr>
                </a:solidFill>
              </a:rPr>
              <a:t>(degree 14)</a:t>
            </a:r>
          </a:p>
        </p:txBody>
      </p:sp>
    </p:spTree>
    <p:extLst>
      <p:ext uri="{BB962C8B-B14F-4D97-AF65-F5344CB8AC3E}">
        <p14:creationId xmlns:p14="http://schemas.microsoft.com/office/powerpoint/2010/main" val="174528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as and variance in linear models - Towards Data Science">
            <a:extLst>
              <a:ext uri="{FF2B5EF4-FFF2-40B4-BE49-F238E27FC236}">
                <a16:creationId xmlns:a16="http://schemas.microsoft.com/office/drawing/2014/main" id="{CB8AC8C4-CE20-45AF-8490-120D21FF99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56000" y="1670274"/>
            <a:ext cx="3932131" cy="4253780"/>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0E164FF1-5F57-4B5F-B274-D95A50416616}"/>
              </a:ext>
            </a:extLst>
          </p:cNvPr>
          <p:cNvSpPr>
            <a:spLocks noGrp="1"/>
          </p:cNvSpPr>
          <p:nvPr>
            <p:ph idx="1"/>
          </p:nvPr>
        </p:nvSpPr>
        <p:spPr>
          <a:xfrm>
            <a:off x="481011" y="1763713"/>
            <a:ext cx="8280000" cy="4437061"/>
          </a:xfrm>
        </p:spPr>
        <p:txBody>
          <a:bodyPr/>
          <a:lstStyle/>
          <a:p>
            <a:r>
              <a:rPr lang="en-US" b="0" dirty="0"/>
              <a:t>Low Bias, Low Variance </a:t>
            </a:r>
            <a:r>
              <a:rPr lang="de-DE" b="0" dirty="0"/>
              <a:t>(so gut wie unmöglich):</a:t>
            </a:r>
          </a:p>
          <a:p>
            <a:pPr lvl="1"/>
            <a:r>
              <a:rPr lang="de-DE" b="0" dirty="0"/>
              <a:t>Modell hat informative/relevante Features</a:t>
            </a:r>
          </a:p>
          <a:p>
            <a:pPr lvl="1"/>
            <a:r>
              <a:rPr lang="de-DE" dirty="0"/>
              <a:t>Modellparameter sind stabil</a:t>
            </a:r>
          </a:p>
          <a:p>
            <a:pPr lvl="1"/>
            <a:r>
              <a:rPr lang="de-DE" dirty="0"/>
              <a:t>Modell performt gut auf unbekannten Daten (Generalisierung)</a:t>
            </a:r>
            <a:endParaRPr lang="de-DE" b="0" dirty="0"/>
          </a:p>
          <a:p>
            <a:pPr>
              <a:spcBef>
                <a:spcPts val="600"/>
              </a:spcBef>
            </a:pPr>
            <a:r>
              <a:rPr lang="en-US" b="0" dirty="0"/>
              <a:t>Low Bias, High Variance:</a:t>
            </a:r>
          </a:p>
          <a:p>
            <a:pPr lvl="1"/>
            <a:r>
              <a:rPr lang="en-US" b="0" dirty="0"/>
              <a:t>Overfitting</a:t>
            </a:r>
          </a:p>
          <a:p>
            <a:pPr lvl="1"/>
            <a:r>
              <a:rPr lang="de-DE" b="0" dirty="0"/>
              <a:t>Sprunghafte Modellparam</a:t>
            </a:r>
            <a:r>
              <a:rPr lang="de-DE" dirty="0"/>
              <a:t>eter bei der Verwendung unterschiedlicher Trainingssets (inkonsistent)</a:t>
            </a:r>
          </a:p>
          <a:p>
            <a:pPr lvl="1"/>
            <a:r>
              <a:rPr lang="de-DE" dirty="0"/>
              <a:t>Modell lernt eventuell zu viel Noise oder Daten auswendig (keine Generalisierung möglich)</a:t>
            </a:r>
            <a:endParaRPr lang="de-DE" b="0" dirty="0"/>
          </a:p>
          <a:p>
            <a:pPr>
              <a:spcBef>
                <a:spcPts val="600"/>
              </a:spcBef>
            </a:pPr>
            <a:r>
              <a:rPr lang="en-US" b="0" dirty="0"/>
              <a:t>High Bias, Low Variance:</a:t>
            </a:r>
          </a:p>
          <a:p>
            <a:pPr lvl="1"/>
            <a:r>
              <a:rPr lang="en-US" b="0" dirty="0"/>
              <a:t>Underfitting</a:t>
            </a:r>
          </a:p>
          <a:p>
            <a:pPr lvl="1"/>
            <a:r>
              <a:rPr lang="de-DE" b="0" dirty="0"/>
              <a:t>Vorhersagen sind konsistent, aber inakkurat im Durchschnitt</a:t>
            </a:r>
          </a:p>
          <a:p>
            <a:pPr>
              <a:spcBef>
                <a:spcPts val="600"/>
              </a:spcBef>
            </a:pPr>
            <a:r>
              <a:rPr lang="en-US" b="0" dirty="0"/>
              <a:t>High Bias, High Variance:</a:t>
            </a:r>
          </a:p>
          <a:p>
            <a:pPr lvl="1"/>
            <a:r>
              <a:rPr lang="de-DE" b="0" dirty="0"/>
              <a:t>Modell hat weder informative Features, noch ist es richtig</a:t>
            </a:r>
            <a:r>
              <a:rPr lang="de-DE" dirty="0"/>
              <a:t> dimensioniert.</a:t>
            </a:r>
          </a:p>
          <a:p>
            <a:pPr lvl="1"/>
            <a:r>
              <a:rPr lang="de-DE" dirty="0"/>
              <a:t>Vorhersagen sind inkonsistent und inakkurat im Durchschnitt</a:t>
            </a:r>
          </a:p>
          <a:p>
            <a:pPr marL="457200" lvl="1" indent="0">
              <a:buNone/>
            </a:pPr>
            <a:r>
              <a:rPr lang="de-DE" b="0" dirty="0">
                <a:sym typeface="Wingdings" panose="05000000000000000000" pitchFamily="2" charset="2"/>
              </a:rPr>
              <a:t> Keine Vorhersagen auf das Target möglich</a:t>
            </a:r>
            <a:endParaRPr lang="de-DE" b="0" dirty="0"/>
          </a:p>
          <a:p>
            <a:endParaRPr lang="en-GB" dirty="0"/>
          </a:p>
        </p:txBody>
      </p:sp>
      <p:sp>
        <p:nvSpPr>
          <p:cNvPr id="3" name="Textplatzhalter 2">
            <a:extLst>
              <a:ext uri="{FF2B5EF4-FFF2-40B4-BE49-F238E27FC236}">
                <a16:creationId xmlns:a16="http://schemas.microsoft.com/office/drawing/2014/main" id="{8614D211-EC07-4950-8E9C-BE029C548E58}"/>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A0D8EC52-CCA7-41E6-8E28-3AD8FF1D1E5C}"/>
              </a:ext>
            </a:extLst>
          </p:cNvPr>
          <p:cNvSpPr>
            <a:spLocks noGrp="1"/>
          </p:cNvSpPr>
          <p:nvPr>
            <p:ph type="body" sz="quarter" idx="15"/>
          </p:nvPr>
        </p:nvSpPr>
        <p:spPr/>
        <p:txBody>
          <a:bodyPr/>
          <a:lstStyle/>
          <a:p>
            <a:r>
              <a:rPr lang="de-DE" sz="800" dirty="0"/>
              <a:t>Source. https://medium.com/analytics-vidhya/difference-between-bias-and-variance-in-machine-learning ; eigene Übersetzung</a:t>
            </a:r>
          </a:p>
          <a:p>
            <a:endParaRPr lang="en-GB" dirty="0"/>
          </a:p>
        </p:txBody>
      </p:sp>
      <p:sp>
        <p:nvSpPr>
          <p:cNvPr id="5" name="Titel 4">
            <a:extLst>
              <a:ext uri="{FF2B5EF4-FFF2-40B4-BE49-F238E27FC236}">
                <a16:creationId xmlns:a16="http://schemas.microsoft.com/office/drawing/2014/main" id="{BD8A2EAD-1199-4A27-8606-D34B18726949}"/>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820B4EF9-B9B0-4FCC-A91D-CE1D0FCE3893}"/>
              </a:ext>
            </a:extLst>
          </p:cNvPr>
          <p:cNvSpPr>
            <a:spLocks noGrp="1"/>
          </p:cNvSpPr>
          <p:nvPr>
            <p:ph type="body" sz="quarter" idx="14"/>
          </p:nvPr>
        </p:nvSpPr>
        <p:spPr/>
        <p:txBody>
          <a:bodyPr/>
          <a:lstStyle/>
          <a:p>
            <a:endParaRPr lang="en-GB"/>
          </a:p>
        </p:txBody>
      </p:sp>
      <p:sp>
        <p:nvSpPr>
          <p:cNvPr id="7" name="Fußzeilenplatzhalter 6">
            <a:extLst>
              <a:ext uri="{FF2B5EF4-FFF2-40B4-BE49-F238E27FC236}">
                <a16:creationId xmlns:a16="http://schemas.microsoft.com/office/drawing/2014/main" id="{39D73A4E-3210-4E53-9A10-5D47E9CD7AD1}"/>
              </a:ext>
            </a:extLst>
          </p:cNvPr>
          <p:cNvSpPr>
            <a:spLocks noGrp="1"/>
          </p:cNvSpPr>
          <p:nvPr>
            <p:ph type="ftr" sz="quarter" idx="3"/>
          </p:nvPr>
        </p:nvSpPr>
        <p:spPr/>
        <p:txBody>
          <a:bodyPr/>
          <a:lstStyle/>
          <a:p>
            <a:r>
              <a:rPr lang="de-DE"/>
              <a:t>GfU-Schulung Machine Learning mit Python| September 2022</a:t>
            </a:r>
            <a:endParaRPr lang="de-DE" b="1"/>
          </a:p>
        </p:txBody>
      </p:sp>
      <p:sp>
        <p:nvSpPr>
          <p:cNvPr id="9" name="Fußzeilenplatzhalter 4">
            <a:extLst>
              <a:ext uri="{FF2B5EF4-FFF2-40B4-BE49-F238E27FC236}">
                <a16:creationId xmlns:a16="http://schemas.microsoft.com/office/drawing/2014/main" id="{4C6CFBE8-C717-451C-B30C-9625DCE7C0DC}"/>
              </a:ext>
            </a:extLst>
          </p:cNvPr>
          <p:cNvSpPr txBox="1">
            <a:spLocks/>
          </p:cNvSpPr>
          <p:nvPr/>
        </p:nvSpPr>
        <p:spPr>
          <a:xfrm>
            <a:off x="7280684" y="6222093"/>
            <a:ext cx="4740460" cy="242874"/>
          </a:xfrm>
          <a:prstGeom prst="rect">
            <a:avLst/>
          </a:prstGeom>
        </p:spPr>
        <p:txBody>
          <a:bodyPr vert="horz" lIns="91440" tIns="45720" rIns="0" bIns="45720" rtlCol="0" anchor="ctr"/>
          <a:lstStyle>
            <a:defPPr>
              <a:defRPr lang="de-DE"/>
            </a:defPPr>
            <a:lvl1pPr marL="0" indent="0" algn="r" defTabSz="914400" rtl="0" eaLnBrk="1" latinLnBrk="0" hangingPunct="1">
              <a:lnSpc>
                <a:spcPct val="100000"/>
              </a:lnSpc>
              <a:spcBef>
                <a:spcPts val="0"/>
              </a:spcBef>
              <a:buFontTx/>
              <a:buNone/>
              <a:defRPr lang="en-DE" sz="900" kern="1200" dirty="0">
                <a:solidFill>
                  <a:srgbClr val="000000"/>
                </a:solidFill>
                <a:latin typeface="Sen" pitchFamily="2" charset="0"/>
                <a:ea typeface="+mn-ea"/>
                <a:cs typeface="Arial" panose="020B0604020202020204" pitchFamily="34" charset="0"/>
              </a:defRPr>
            </a:lvl1pPr>
            <a:lvl2pPr marL="0" indent="-180000"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3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3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3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3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30000"/>
              </a:lnSpc>
              <a:spcBef>
                <a:spcPts val="0"/>
              </a:spcBef>
              <a:buFont typeface="Arial" panose="020B0604020202020204" pitchFamily="34" charset="0"/>
              <a:buChar char="•"/>
              <a:defRPr sz="12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t>Sources: </a:t>
            </a:r>
            <a:r>
              <a:rPr lang="en-US" sz="700" dirty="0" err="1"/>
              <a:t>Fortmann</a:t>
            </a:r>
            <a:r>
              <a:rPr lang="en-US" sz="700" dirty="0"/>
              <a:t>-Roe, Scott. 2012. “Understanding the Bias-Variance Tradeoff.”</a:t>
            </a:r>
          </a:p>
          <a:p>
            <a:pPr algn="ctr"/>
            <a:endParaRPr lang="de-DE" sz="700" dirty="0"/>
          </a:p>
        </p:txBody>
      </p:sp>
    </p:spTree>
    <p:extLst>
      <p:ext uri="{BB962C8B-B14F-4D97-AF65-F5344CB8AC3E}">
        <p14:creationId xmlns:p14="http://schemas.microsoft.com/office/powerpoint/2010/main" val="1995817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854D0A8-B77C-46EF-B20D-00350C23D668}"/>
              </a:ext>
            </a:extLst>
          </p:cNvPr>
          <p:cNvSpPr>
            <a:spLocks noGrp="1"/>
          </p:cNvSpPr>
          <p:nvPr>
            <p:ph idx="1"/>
          </p:nvPr>
        </p:nvSpPr>
        <p:spPr/>
        <p:txBody>
          <a:bodyPr/>
          <a:lstStyle/>
          <a:p>
            <a:pPr algn="ctr"/>
            <a:r>
              <a:rPr lang="de-DE" b="1" dirty="0"/>
              <a:t>Eine numerische Betrachtung des Bias-</a:t>
            </a:r>
            <a:r>
              <a:rPr lang="de-DE" b="1" dirty="0" err="1"/>
              <a:t>Variance</a:t>
            </a:r>
            <a:r>
              <a:rPr lang="de-DE" b="1" dirty="0"/>
              <a:t> Tradeoffs - Variieren von Modellparametern &amp; messen des </a:t>
            </a:r>
            <a:r>
              <a:rPr lang="de-DE" b="1" dirty="0" err="1"/>
              <a:t>train</a:t>
            </a:r>
            <a:r>
              <a:rPr lang="de-DE" b="1" dirty="0"/>
              <a:t>-test-errors</a:t>
            </a:r>
          </a:p>
          <a:p>
            <a:endParaRPr lang="en-GB" sz="1600" dirty="0"/>
          </a:p>
        </p:txBody>
      </p:sp>
      <p:sp>
        <p:nvSpPr>
          <p:cNvPr id="3" name="Textplatzhalter 2">
            <a:extLst>
              <a:ext uri="{FF2B5EF4-FFF2-40B4-BE49-F238E27FC236}">
                <a16:creationId xmlns:a16="http://schemas.microsoft.com/office/drawing/2014/main" id="{2064F237-F7FA-44E0-AF6D-509C60FFEFEC}"/>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EBA574E3-5F7A-4D1A-B02D-F17F255918ED}"/>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S17 ; eigene Übersetzung</a:t>
            </a:r>
          </a:p>
          <a:p>
            <a:endParaRPr lang="en-GB"/>
          </a:p>
        </p:txBody>
      </p:sp>
      <p:sp>
        <p:nvSpPr>
          <p:cNvPr id="5" name="Titel 4">
            <a:extLst>
              <a:ext uri="{FF2B5EF4-FFF2-40B4-BE49-F238E27FC236}">
                <a16:creationId xmlns:a16="http://schemas.microsoft.com/office/drawing/2014/main" id="{9423D2A2-34B5-42B0-A119-31DC4D7003BA}"/>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F1CDD9EC-A12C-4A24-A4EB-50EA4BC20CF3}"/>
              </a:ext>
            </a:extLst>
          </p:cNvPr>
          <p:cNvSpPr>
            <a:spLocks noGrp="1"/>
          </p:cNvSpPr>
          <p:nvPr>
            <p:ph type="body" sz="quarter" idx="14"/>
          </p:nvPr>
        </p:nvSpPr>
        <p:spPr/>
        <p:txBody>
          <a:bodyPr/>
          <a:lstStyle/>
          <a:p>
            <a:r>
              <a:rPr lang="de-DE"/>
              <a:t>Train/Test-Error</a:t>
            </a:r>
            <a:endParaRPr lang="en-GB"/>
          </a:p>
        </p:txBody>
      </p:sp>
      <p:sp>
        <p:nvSpPr>
          <p:cNvPr id="7" name="Fußzeilenplatzhalter 6">
            <a:extLst>
              <a:ext uri="{FF2B5EF4-FFF2-40B4-BE49-F238E27FC236}">
                <a16:creationId xmlns:a16="http://schemas.microsoft.com/office/drawing/2014/main" id="{FBBA7414-7F24-47DA-8DE4-6A5E66E1C382}"/>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8" name="Gruppieren 7">
            <a:extLst>
              <a:ext uri="{FF2B5EF4-FFF2-40B4-BE49-F238E27FC236}">
                <a16:creationId xmlns:a16="http://schemas.microsoft.com/office/drawing/2014/main" id="{B4EA75A8-D1BB-4790-9143-65740B8F10EB}"/>
              </a:ext>
            </a:extLst>
          </p:cNvPr>
          <p:cNvGrpSpPr/>
          <p:nvPr/>
        </p:nvGrpSpPr>
        <p:grpSpPr>
          <a:xfrm>
            <a:off x="1860577" y="2998910"/>
            <a:ext cx="5730086" cy="2737884"/>
            <a:chOff x="1713702" y="2627254"/>
            <a:chExt cx="5730086" cy="2737884"/>
          </a:xfrm>
        </p:grpSpPr>
        <p:pic>
          <p:nvPicPr>
            <p:cNvPr id="9" name="Grafik 8">
              <a:extLst>
                <a:ext uri="{FF2B5EF4-FFF2-40B4-BE49-F238E27FC236}">
                  <a16:creationId xmlns:a16="http://schemas.microsoft.com/office/drawing/2014/main" id="{66F088AB-C263-44A7-BF34-17073A2D0C37}"/>
                </a:ext>
              </a:extLst>
            </p:cNvPr>
            <p:cNvPicPr>
              <a:picLocks noChangeAspect="1"/>
            </p:cNvPicPr>
            <p:nvPr/>
          </p:nvPicPr>
          <p:blipFill rotWithShape="1">
            <a:blip r:embed="rId2"/>
            <a:srcRect t="10700" r="11259" b="33"/>
            <a:stretch/>
          </p:blipFill>
          <p:spPr>
            <a:xfrm>
              <a:off x="1713702" y="2627254"/>
              <a:ext cx="5638217" cy="2737884"/>
            </a:xfrm>
            <a:prstGeom prst="rect">
              <a:avLst/>
            </a:prstGeom>
          </p:spPr>
        </p:pic>
        <p:sp>
          <p:nvSpPr>
            <p:cNvPr id="10" name="Rechteck 9">
              <a:extLst>
                <a:ext uri="{FF2B5EF4-FFF2-40B4-BE49-F238E27FC236}">
                  <a16:creationId xmlns:a16="http://schemas.microsoft.com/office/drawing/2014/main" id="{4949E5DA-FD98-466F-8B7E-19D5EEA2F152}"/>
                </a:ext>
              </a:extLst>
            </p:cNvPr>
            <p:cNvSpPr/>
            <p:nvPr/>
          </p:nvSpPr>
          <p:spPr>
            <a:xfrm>
              <a:off x="7335838" y="2835275"/>
              <a:ext cx="107950" cy="9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pic>
        <p:nvPicPr>
          <p:cNvPr id="19" name="Grafik 18">
            <a:extLst>
              <a:ext uri="{FF2B5EF4-FFF2-40B4-BE49-F238E27FC236}">
                <a16:creationId xmlns:a16="http://schemas.microsoft.com/office/drawing/2014/main" id="{581B5A92-10DF-453C-A047-3C2778858EBD}"/>
              </a:ext>
            </a:extLst>
          </p:cNvPr>
          <p:cNvPicPr>
            <a:picLocks noChangeAspect="1"/>
          </p:cNvPicPr>
          <p:nvPr/>
        </p:nvPicPr>
        <p:blipFill rotWithShape="1">
          <a:blip r:embed="rId3"/>
          <a:srcRect l="10819" t="15204" b="10747"/>
          <a:stretch/>
        </p:blipFill>
        <p:spPr>
          <a:xfrm>
            <a:off x="2368677" y="3114783"/>
            <a:ext cx="4381139" cy="2273894"/>
          </a:xfrm>
          <a:prstGeom prst="rect">
            <a:avLst/>
          </a:prstGeom>
        </p:spPr>
      </p:pic>
      <p:sp>
        <p:nvSpPr>
          <p:cNvPr id="26" name="Rechteck 25">
            <a:extLst>
              <a:ext uri="{FF2B5EF4-FFF2-40B4-BE49-F238E27FC236}">
                <a16:creationId xmlns:a16="http://schemas.microsoft.com/office/drawing/2014/main" id="{D95A9CA1-AC75-6F82-BAA3-D81B8E84A7A1}"/>
              </a:ext>
            </a:extLst>
          </p:cNvPr>
          <p:cNvSpPr/>
          <p:nvPr/>
        </p:nvSpPr>
        <p:spPr>
          <a:xfrm>
            <a:off x="1524379" y="2620343"/>
            <a:ext cx="1320223" cy="366627"/>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UNDERFITTING</a:t>
            </a:r>
            <a:br>
              <a:rPr lang="de-DE" sz="900" b="1" dirty="0">
                <a:solidFill>
                  <a:schemeClr val="tx1"/>
                </a:solidFill>
              </a:rPr>
            </a:br>
            <a:r>
              <a:rPr lang="de-DE" sz="900" b="1" dirty="0">
                <a:solidFill>
                  <a:schemeClr val="tx1"/>
                </a:solidFill>
              </a:rPr>
              <a:t>= HIGH BIAS</a:t>
            </a:r>
          </a:p>
        </p:txBody>
      </p:sp>
      <p:sp>
        <p:nvSpPr>
          <p:cNvPr id="27" name="Textfeld 26">
            <a:extLst>
              <a:ext uri="{FF2B5EF4-FFF2-40B4-BE49-F238E27FC236}">
                <a16:creationId xmlns:a16="http://schemas.microsoft.com/office/drawing/2014/main" id="{FB40D447-91DE-C696-FB38-3210891012D4}"/>
              </a:ext>
            </a:extLst>
          </p:cNvPr>
          <p:cNvSpPr txBox="1"/>
          <p:nvPr/>
        </p:nvSpPr>
        <p:spPr>
          <a:xfrm>
            <a:off x="3204821" y="2672368"/>
            <a:ext cx="2524425" cy="276999"/>
          </a:xfrm>
          <a:prstGeom prst="rect">
            <a:avLst/>
          </a:prstGeom>
          <a:noFill/>
        </p:spPr>
        <p:txBody>
          <a:bodyPr wrap="none" rtlCol="0">
            <a:spAutoFit/>
          </a:bodyPr>
          <a:lstStyle/>
          <a:p>
            <a:pPr algn="ctr"/>
            <a:r>
              <a:rPr lang="en-US" sz="1200" b="1" dirty="0"/>
              <a:t>Bias-Variance Tradeoff</a:t>
            </a:r>
            <a:endParaRPr lang="en-US" sz="1200" dirty="0"/>
          </a:p>
        </p:txBody>
      </p:sp>
      <p:cxnSp>
        <p:nvCxnSpPr>
          <p:cNvPr id="28" name="Gerade Verbindung mit Pfeil 27">
            <a:extLst>
              <a:ext uri="{FF2B5EF4-FFF2-40B4-BE49-F238E27FC236}">
                <a16:creationId xmlns:a16="http://schemas.microsoft.com/office/drawing/2014/main" id="{31BEDAAE-543B-AF1C-3E5A-7113E9B88094}"/>
              </a:ext>
            </a:extLst>
          </p:cNvPr>
          <p:cNvCxnSpPr>
            <a:cxnSpLocks noChangeAspect="1"/>
          </p:cNvCxnSpPr>
          <p:nvPr/>
        </p:nvCxnSpPr>
        <p:spPr>
          <a:xfrm flipV="1">
            <a:off x="5535157" y="2808928"/>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0BFAE1C3-026B-FC19-A68E-91A90B43FEE7}"/>
              </a:ext>
            </a:extLst>
          </p:cNvPr>
          <p:cNvCxnSpPr>
            <a:cxnSpLocks/>
          </p:cNvCxnSpPr>
          <p:nvPr/>
        </p:nvCxnSpPr>
        <p:spPr>
          <a:xfrm rot="10800000" flipV="1">
            <a:off x="2944115" y="2806988"/>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E16A2A7F-F8A0-3A96-8E62-185239946F70}"/>
              </a:ext>
            </a:extLst>
          </p:cNvPr>
          <p:cNvSpPr>
            <a:spLocks noChangeAspect="1"/>
          </p:cNvSpPr>
          <p:nvPr/>
        </p:nvSpPr>
        <p:spPr>
          <a:xfrm>
            <a:off x="6089466" y="2638649"/>
            <a:ext cx="1320222" cy="344439"/>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OVERFITTING</a:t>
            </a:r>
            <a:br>
              <a:rPr lang="de-DE" sz="900" b="1" dirty="0">
                <a:solidFill>
                  <a:schemeClr val="tx1"/>
                </a:solidFill>
              </a:rPr>
            </a:br>
            <a:r>
              <a:rPr lang="de-DE" sz="900" b="1" dirty="0">
                <a:solidFill>
                  <a:schemeClr val="tx1"/>
                </a:solidFill>
              </a:rPr>
              <a:t>= HIGH VARIANCE</a:t>
            </a:r>
          </a:p>
        </p:txBody>
      </p:sp>
      <p:sp>
        <p:nvSpPr>
          <p:cNvPr id="31" name="Rechteck 30">
            <a:extLst>
              <a:ext uri="{FF2B5EF4-FFF2-40B4-BE49-F238E27FC236}">
                <a16:creationId xmlns:a16="http://schemas.microsoft.com/office/drawing/2014/main" id="{8B9087A0-455C-78F7-AB65-20338B548B13}"/>
              </a:ext>
            </a:extLst>
          </p:cNvPr>
          <p:cNvSpPr/>
          <p:nvPr/>
        </p:nvSpPr>
        <p:spPr>
          <a:xfrm>
            <a:off x="7536688" y="4165488"/>
            <a:ext cx="3613338" cy="108498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de-DE" sz="1400" dirty="0">
                <a:solidFill>
                  <a:schemeClr val="tx1"/>
                </a:solidFill>
              </a:rPr>
              <a:t>Komplexe Modelle werden immer besser auf Trainingsdaten</a:t>
            </a:r>
          </a:p>
          <a:p>
            <a:r>
              <a:rPr lang="de-DE" sz="1400" dirty="0">
                <a:solidFill>
                  <a:schemeClr val="tx1"/>
                </a:solidFill>
                <a:sym typeface="Wingdings" panose="05000000000000000000" pitchFamily="2" charset="2"/>
              </a:rPr>
              <a:t></a:t>
            </a:r>
            <a:r>
              <a:rPr lang="en-US" sz="1400" dirty="0">
                <a:solidFill>
                  <a:schemeClr val="tx1"/>
                </a:solidFill>
                <a:sym typeface="Wingdings" panose="05000000000000000000" pitchFamily="2" charset="2"/>
              </a:rPr>
              <a:t> </a:t>
            </a:r>
            <a:r>
              <a:rPr lang="de-DE" sz="1400" dirty="0">
                <a:solidFill>
                  <a:schemeClr val="tx1"/>
                </a:solidFill>
              </a:rPr>
              <a:t>“auswendig lernen” von Mustern</a:t>
            </a:r>
          </a:p>
        </p:txBody>
      </p:sp>
      <p:cxnSp>
        <p:nvCxnSpPr>
          <p:cNvPr id="32" name="Gerade Verbindung mit Pfeil 31">
            <a:extLst>
              <a:ext uri="{FF2B5EF4-FFF2-40B4-BE49-F238E27FC236}">
                <a16:creationId xmlns:a16="http://schemas.microsoft.com/office/drawing/2014/main" id="{1850D727-007E-A621-74AD-BFEA597AB9F0}"/>
              </a:ext>
            </a:extLst>
          </p:cNvPr>
          <p:cNvCxnSpPr>
            <a:cxnSpLocks/>
          </p:cNvCxnSpPr>
          <p:nvPr/>
        </p:nvCxnSpPr>
        <p:spPr>
          <a:xfrm flipV="1">
            <a:off x="6803807" y="4707982"/>
            <a:ext cx="640995" cy="154834"/>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Gleichschenkliges Dreieck 33">
            <a:extLst>
              <a:ext uri="{FF2B5EF4-FFF2-40B4-BE49-F238E27FC236}">
                <a16:creationId xmlns:a16="http://schemas.microsoft.com/office/drawing/2014/main" id="{40FD88B7-BE19-3767-6ECE-C64D056D502B}"/>
              </a:ext>
            </a:extLst>
          </p:cNvPr>
          <p:cNvSpPr/>
          <p:nvPr/>
        </p:nvSpPr>
        <p:spPr>
          <a:xfrm rot="16200000" flipH="1">
            <a:off x="4340222" y="3668270"/>
            <a:ext cx="438051" cy="4381138"/>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60BBE80F-54D4-41B8-3CBE-5B473602DA3C}"/>
              </a:ext>
            </a:extLst>
          </p:cNvPr>
          <p:cNvSpPr txBox="1"/>
          <p:nvPr/>
        </p:nvSpPr>
        <p:spPr>
          <a:xfrm>
            <a:off x="4388238" y="5829645"/>
            <a:ext cx="1468464" cy="261610"/>
          </a:xfrm>
          <a:prstGeom prst="rect">
            <a:avLst/>
          </a:prstGeom>
          <a:noFill/>
        </p:spPr>
        <p:txBody>
          <a:bodyPr wrap="square" rtlCol="0">
            <a:spAutoFit/>
          </a:bodyPr>
          <a:lstStyle/>
          <a:p>
            <a:r>
              <a:rPr lang="en-US" sz="1100" b="1" dirty="0">
                <a:solidFill>
                  <a:schemeClr val="bg1"/>
                </a:solidFill>
              </a:rPr>
              <a:t>model complexity</a:t>
            </a:r>
          </a:p>
        </p:txBody>
      </p:sp>
    </p:spTree>
    <p:extLst>
      <p:ext uri="{BB962C8B-B14F-4D97-AF65-F5344CB8AC3E}">
        <p14:creationId xmlns:p14="http://schemas.microsoft.com/office/powerpoint/2010/main" val="264051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5514AA-7D66-4A66-B06B-443FCF494D48}"/>
              </a:ext>
            </a:extLst>
          </p:cNvPr>
          <p:cNvSpPr>
            <a:spLocks noGrp="1"/>
          </p:cNvSpPr>
          <p:nvPr>
            <p:ph idx="1"/>
          </p:nvPr>
        </p:nvSpPr>
        <p:spPr/>
        <p:txBody>
          <a:bodyPr/>
          <a:lstStyle/>
          <a:p>
            <a:pPr algn="ctr"/>
            <a:r>
              <a:rPr lang="de-DE" b="1" dirty="0"/>
              <a:t>Eine numerische Betrachtung des Bias-</a:t>
            </a:r>
            <a:r>
              <a:rPr lang="de-DE" b="1" dirty="0" err="1"/>
              <a:t>Variance</a:t>
            </a:r>
            <a:r>
              <a:rPr lang="de-DE" b="1" dirty="0"/>
              <a:t> Tradeoffs - Variieren von Modellparametern &amp; messen des </a:t>
            </a:r>
            <a:r>
              <a:rPr lang="de-DE" b="1" dirty="0" err="1"/>
              <a:t>train</a:t>
            </a:r>
            <a:r>
              <a:rPr lang="de-DE" b="1" dirty="0"/>
              <a:t>-test-errors</a:t>
            </a:r>
          </a:p>
          <a:p>
            <a:endParaRPr lang="en-GB" sz="1600" dirty="0"/>
          </a:p>
        </p:txBody>
      </p:sp>
      <p:sp>
        <p:nvSpPr>
          <p:cNvPr id="3" name="Textplatzhalter 2">
            <a:extLst>
              <a:ext uri="{FF2B5EF4-FFF2-40B4-BE49-F238E27FC236}">
                <a16:creationId xmlns:a16="http://schemas.microsoft.com/office/drawing/2014/main" id="{D451E243-84C2-4991-BDD8-D2F4F647516B}"/>
              </a:ext>
            </a:extLst>
          </p:cNvPr>
          <p:cNvSpPr>
            <a:spLocks noGrp="1"/>
          </p:cNvSpPr>
          <p:nvPr>
            <p:ph type="body" sz="quarter" idx="13"/>
          </p:nvPr>
        </p:nvSpPr>
        <p:spPr/>
        <p:txBody>
          <a:bodyPr/>
          <a:lstStyle/>
          <a:p>
            <a:endParaRPr lang="en-GB"/>
          </a:p>
        </p:txBody>
      </p:sp>
      <p:sp>
        <p:nvSpPr>
          <p:cNvPr id="4" name="Textplatzhalter 3">
            <a:extLst>
              <a:ext uri="{FF2B5EF4-FFF2-40B4-BE49-F238E27FC236}">
                <a16:creationId xmlns:a16="http://schemas.microsoft.com/office/drawing/2014/main" id="{0112C93C-F3FB-4107-A846-1F9C63323667}"/>
              </a:ext>
            </a:extLst>
          </p:cNvPr>
          <p:cNvSpPr>
            <a:spLocks noGrp="1"/>
          </p:cNvSpPr>
          <p:nvPr>
            <p:ph type="body" sz="quarter" idx="15"/>
          </p:nvPr>
        </p:nvSpPr>
        <p:spPr/>
        <p:txBody>
          <a:bodyPr/>
          <a:lstStyle/>
          <a:p>
            <a:r>
              <a:rPr lang="de-DE"/>
              <a:t>Prof. Dr. Küppers, MW330 – L2B – Bias </a:t>
            </a:r>
            <a:r>
              <a:rPr lang="de-DE" err="1"/>
              <a:t>Variance</a:t>
            </a:r>
            <a:r>
              <a:rPr lang="de-DE"/>
              <a:t> </a:t>
            </a:r>
            <a:r>
              <a:rPr lang="de-DE" err="1"/>
              <a:t>Tradeoff</a:t>
            </a:r>
            <a:r>
              <a:rPr lang="de-DE"/>
              <a:t>, S17; eigene Übersetzung</a:t>
            </a:r>
          </a:p>
          <a:p>
            <a:endParaRPr lang="en-GB"/>
          </a:p>
        </p:txBody>
      </p:sp>
      <p:sp>
        <p:nvSpPr>
          <p:cNvPr id="5" name="Titel 4">
            <a:extLst>
              <a:ext uri="{FF2B5EF4-FFF2-40B4-BE49-F238E27FC236}">
                <a16:creationId xmlns:a16="http://schemas.microsoft.com/office/drawing/2014/main" id="{0BDA0A94-47AF-4F4B-A57F-445417A2BA75}"/>
              </a:ext>
            </a:extLst>
          </p:cNvPr>
          <p:cNvSpPr>
            <a:spLocks noGrp="1"/>
          </p:cNvSpPr>
          <p:nvPr>
            <p:ph type="title"/>
          </p:nvPr>
        </p:nvSpPr>
        <p:spPr/>
        <p:txBody>
          <a:bodyPr/>
          <a:lstStyle/>
          <a:p>
            <a:r>
              <a:rPr lang="de-DE"/>
              <a:t>Bias-</a:t>
            </a:r>
            <a:r>
              <a:rPr lang="de-DE" err="1"/>
              <a:t>Variance</a:t>
            </a:r>
            <a:r>
              <a:rPr lang="de-DE"/>
              <a:t> </a:t>
            </a:r>
            <a:r>
              <a:rPr lang="de-DE" err="1"/>
              <a:t>Tradeoff</a:t>
            </a:r>
            <a:endParaRPr lang="en-GB"/>
          </a:p>
        </p:txBody>
      </p:sp>
      <p:sp>
        <p:nvSpPr>
          <p:cNvPr id="6" name="Textplatzhalter 5">
            <a:extLst>
              <a:ext uri="{FF2B5EF4-FFF2-40B4-BE49-F238E27FC236}">
                <a16:creationId xmlns:a16="http://schemas.microsoft.com/office/drawing/2014/main" id="{53529D5C-62AD-4129-A04D-73CF0AF53143}"/>
              </a:ext>
            </a:extLst>
          </p:cNvPr>
          <p:cNvSpPr>
            <a:spLocks noGrp="1"/>
          </p:cNvSpPr>
          <p:nvPr>
            <p:ph type="body" sz="quarter" idx="14"/>
          </p:nvPr>
        </p:nvSpPr>
        <p:spPr/>
        <p:txBody>
          <a:bodyPr/>
          <a:lstStyle/>
          <a:p>
            <a:r>
              <a:rPr lang="de-DE" dirty="0"/>
              <a:t>Train/Test-Error</a:t>
            </a:r>
            <a:endParaRPr lang="en-GB" dirty="0"/>
          </a:p>
        </p:txBody>
      </p:sp>
      <p:sp>
        <p:nvSpPr>
          <p:cNvPr id="7" name="Fußzeilenplatzhalter 6">
            <a:extLst>
              <a:ext uri="{FF2B5EF4-FFF2-40B4-BE49-F238E27FC236}">
                <a16:creationId xmlns:a16="http://schemas.microsoft.com/office/drawing/2014/main" id="{99D4BD9A-32EF-4AB8-85EF-9C998F0E4596}"/>
              </a:ext>
            </a:extLst>
          </p:cNvPr>
          <p:cNvSpPr>
            <a:spLocks noGrp="1"/>
          </p:cNvSpPr>
          <p:nvPr>
            <p:ph type="ftr" sz="quarter" idx="3"/>
          </p:nvPr>
        </p:nvSpPr>
        <p:spPr/>
        <p:txBody>
          <a:bodyPr/>
          <a:lstStyle/>
          <a:p>
            <a:r>
              <a:rPr lang="de-DE"/>
              <a:t>GfU-Schulung Machine Learning mit Python| September 2022</a:t>
            </a:r>
            <a:endParaRPr lang="de-DE" b="1"/>
          </a:p>
        </p:txBody>
      </p:sp>
      <p:grpSp>
        <p:nvGrpSpPr>
          <p:cNvPr id="8" name="Gruppieren 7">
            <a:extLst>
              <a:ext uri="{FF2B5EF4-FFF2-40B4-BE49-F238E27FC236}">
                <a16:creationId xmlns:a16="http://schemas.microsoft.com/office/drawing/2014/main" id="{B1C54AF3-1BAD-4ED1-8CFF-D2E65FFE033B}"/>
              </a:ext>
            </a:extLst>
          </p:cNvPr>
          <p:cNvGrpSpPr/>
          <p:nvPr/>
        </p:nvGrpSpPr>
        <p:grpSpPr>
          <a:xfrm>
            <a:off x="1713702" y="3095085"/>
            <a:ext cx="5730086" cy="2737884"/>
            <a:chOff x="1713702" y="2627254"/>
            <a:chExt cx="5730086" cy="2737884"/>
          </a:xfrm>
        </p:grpSpPr>
        <p:pic>
          <p:nvPicPr>
            <p:cNvPr id="9" name="Grafik 8">
              <a:extLst>
                <a:ext uri="{FF2B5EF4-FFF2-40B4-BE49-F238E27FC236}">
                  <a16:creationId xmlns:a16="http://schemas.microsoft.com/office/drawing/2014/main" id="{A83EFB26-33F3-4D2A-9878-5555527E684E}"/>
                </a:ext>
              </a:extLst>
            </p:cNvPr>
            <p:cNvPicPr>
              <a:picLocks noChangeAspect="1"/>
            </p:cNvPicPr>
            <p:nvPr/>
          </p:nvPicPr>
          <p:blipFill rotWithShape="1">
            <a:blip r:embed="rId2"/>
            <a:srcRect t="10700" r="11259" b="33"/>
            <a:stretch/>
          </p:blipFill>
          <p:spPr>
            <a:xfrm>
              <a:off x="1713702" y="2627254"/>
              <a:ext cx="5638217" cy="2737884"/>
            </a:xfrm>
            <a:prstGeom prst="rect">
              <a:avLst/>
            </a:prstGeom>
          </p:spPr>
        </p:pic>
        <p:sp>
          <p:nvSpPr>
            <p:cNvPr id="10" name="Rechteck 9">
              <a:extLst>
                <a:ext uri="{FF2B5EF4-FFF2-40B4-BE49-F238E27FC236}">
                  <a16:creationId xmlns:a16="http://schemas.microsoft.com/office/drawing/2014/main" id="{03F0B01D-7998-406B-8D8A-0D805184F934}"/>
                </a:ext>
              </a:extLst>
            </p:cNvPr>
            <p:cNvSpPr/>
            <p:nvPr/>
          </p:nvSpPr>
          <p:spPr>
            <a:xfrm>
              <a:off x="7335838" y="2835275"/>
              <a:ext cx="107950" cy="9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1" name="Gleichschenkliges Dreieck 10">
            <a:extLst>
              <a:ext uri="{FF2B5EF4-FFF2-40B4-BE49-F238E27FC236}">
                <a16:creationId xmlns:a16="http://schemas.microsoft.com/office/drawing/2014/main" id="{7A79CC0D-C06B-48CA-A55D-CCC132ABCDFD}"/>
              </a:ext>
            </a:extLst>
          </p:cNvPr>
          <p:cNvSpPr/>
          <p:nvPr/>
        </p:nvSpPr>
        <p:spPr>
          <a:xfrm rot="16200000" flipH="1">
            <a:off x="4224046" y="3704808"/>
            <a:ext cx="438051" cy="4371288"/>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DC10E3B6-38D9-4C6E-AC27-E5C2B75F8513}"/>
              </a:ext>
            </a:extLst>
          </p:cNvPr>
          <p:cNvSpPr txBox="1"/>
          <p:nvPr/>
        </p:nvSpPr>
        <p:spPr>
          <a:xfrm>
            <a:off x="4268528" y="5861258"/>
            <a:ext cx="1402948" cy="261610"/>
          </a:xfrm>
          <a:prstGeom prst="rect">
            <a:avLst/>
          </a:prstGeom>
          <a:noFill/>
        </p:spPr>
        <p:txBody>
          <a:bodyPr wrap="none" rtlCol="0">
            <a:spAutoFit/>
          </a:bodyPr>
          <a:lstStyle/>
          <a:p>
            <a:r>
              <a:rPr lang="en-US" sz="1100" b="1" dirty="0">
                <a:solidFill>
                  <a:schemeClr val="bg1"/>
                </a:solidFill>
              </a:rPr>
              <a:t>model complexity</a:t>
            </a:r>
          </a:p>
        </p:txBody>
      </p:sp>
      <p:pic>
        <p:nvPicPr>
          <p:cNvPr id="25" name="Grafik 24">
            <a:extLst>
              <a:ext uri="{FF2B5EF4-FFF2-40B4-BE49-F238E27FC236}">
                <a16:creationId xmlns:a16="http://schemas.microsoft.com/office/drawing/2014/main" id="{A5AF5F29-7219-4E18-8057-376E51BAABF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7515372">
            <a:off x="3413957" y="3749938"/>
            <a:ext cx="1495117" cy="787272"/>
          </a:xfrm>
          <a:prstGeom prst="rect">
            <a:avLst/>
          </a:prstGeom>
        </p:spPr>
      </p:pic>
      <p:sp>
        <p:nvSpPr>
          <p:cNvPr id="26" name="Textfeld 25">
            <a:extLst>
              <a:ext uri="{FF2B5EF4-FFF2-40B4-BE49-F238E27FC236}">
                <a16:creationId xmlns:a16="http://schemas.microsoft.com/office/drawing/2014/main" id="{56D1D026-7871-41D7-A3BC-B19F659A656D}"/>
              </a:ext>
            </a:extLst>
          </p:cNvPr>
          <p:cNvSpPr txBox="1"/>
          <p:nvPr/>
        </p:nvSpPr>
        <p:spPr>
          <a:xfrm>
            <a:off x="2930029" y="3223714"/>
            <a:ext cx="3347390" cy="276999"/>
          </a:xfrm>
          <a:prstGeom prst="rect">
            <a:avLst/>
          </a:prstGeom>
          <a:noFill/>
        </p:spPr>
        <p:txBody>
          <a:bodyPr wrap="none" rtlCol="0">
            <a:spAutoFit/>
          </a:bodyPr>
          <a:lstStyle/>
          <a:p>
            <a:pPr algn="ctr"/>
            <a:r>
              <a:rPr lang="de-DE" sz="1200" b="1" dirty="0">
                <a:solidFill>
                  <a:schemeClr val="tx1">
                    <a:lumMod val="85000"/>
                    <a:lumOff val="15000"/>
                  </a:schemeClr>
                </a:solidFill>
              </a:rPr>
              <a:t>= optimale Modellparametrisierung finden</a:t>
            </a:r>
            <a:endParaRPr lang="de-DE" sz="1200" dirty="0">
              <a:solidFill>
                <a:schemeClr val="tx1">
                  <a:lumMod val="85000"/>
                  <a:lumOff val="15000"/>
                </a:schemeClr>
              </a:solidFill>
            </a:endParaRPr>
          </a:p>
        </p:txBody>
      </p:sp>
      <p:sp>
        <p:nvSpPr>
          <p:cNvPr id="28" name="Rechteck 27">
            <a:extLst>
              <a:ext uri="{FF2B5EF4-FFF2-40B4-BE49-F238E27FC236}">
                <a16:creationId xmlns:a16="http://schemas.microsoft.com/office/drawing/2014/main" id="{AC732B93-2027-95FA-AD32-1F6596386362}"/>
              </a:ext>
            </a:extLst>
          </p:cNvPr>
          <p:cNvSpPr/>
          <p:nvPr/>
        </p:nvSpPr>
        <p:spPr>
          <a:xfrm>
            <a:off x="1466610" y="2678191"/>
            <a:ext cx="1320223" cy="366627"/>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UNDERFITTING</a:t>
            </a:r>
            <a:br>
              <a:rPr lang="de-DE" sz="900" b="1" dirty="0">
                <a:solidFill>
                  <a:schemeClr val="tx1"/>
                </a:solidFill>
              </a:rPr>
            </a:br>
            <a:r>
              <a:rPr lang="de-DE" sz="900" b="1" dirty="0">
                <a:solidFill>
                  <a:schemeClr val="tx1"/>
                </a:solidFill>
              </a:rPr>
              <a:t>= HIGH BIAS</a:t>
            </a:r>
          </a:p>
        </p:txBody>
      </p:sp>
      <p:sp>
        <p:nvSpPr>
          <p:cNvPr id="29" name="Textfeld 28">
            <a:extLst>
              <a:ext uri="{FF2B5EF4-FFF2-40B4-BE49-F238E27FC236}">
                <a16:creationId xmlns:a16="http://schemas.microsoft.com/office/drawing/2014/main" id="{A6541B46-3E60-0205-257F-1B3E05C320A8}"/>
              </a:ext>
            </a:extLst>
          </p:cNvPr>
          <p:cNvSpPr txBox="1"/>
          <p:nvPr/>
        </p:nvSpPr>
        <p:spPr>
          <a:xfrm>
            <a:off x="3147052" y="2730216"/>
            <a:ext cx="2524425" cy="276999"/>
          </a:xfrm>
          <a:prstGeom prst="rect">
            <a:avLst/>
          </a:prstGeom>
          <a:noFill/>
        </p:spPr>
        <p:txBody>
          <a:bodyPr wrap="none" rtlCol="0">
            <a:spAutoFit/>
          </a:bodyPr>
          <a:lstStyle/>
          <a:p>
            <a:pPr algn="ctr"/>
            <a:r>
              <a:rPr lang="en-US" sz="1200" b="1" dirty="0"/>
              <a:t>Bias-Variance Tradeoff</a:t>
            </a:r>
            <a:endParaRPr lang="en-US" sz="1200" dirty="0"/>
          </a:p>
        </p:txBody>
      </p:sp>
      <p:cxnSp>
        <p:nvCxnSpPr>
          <p:cNvPr id="30" name="Gerade Verbindung mit Pfeil 29">
            <a:extLst>
              <a:ext uri="{FF2B5EF4-FFF2-40B4-BE49-F238E27FC236}">
                <a16:creationId xmlns:a16="http://schemas.microsoft.com/office/drawing/2014/main" id="{8E07BF72-D134-0541-1E10-94130CC9A2B0}"/>
              </a:ext>
            </a:extLst>
          </p:cNvPr>
          <p:cNvCxnSpPr>
            <a:cxnSpLocks noChangeAspect="1"/>
          </p:cNvCxnSpPr>
          <p:nvPr/>
        </p:nvCxnSpPr>
        <p:spPr>
          <a:xfrm flipV="1">
            <a:off x="5477388" y="2866776"/>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E604D8-CE98-034F-8471-F59892507E54}"/>
              </a:ext>
            </a:extLst>
          </p:cNvPr>
          <p:cNvCxnSpPr>
            <a:cxnSpLocks/>
          </p:cNvCxnSpPr>
          <p:nvPr/>
        </p:nvCxnSpPr>
        <p:spPr>
          <a:xfrm rot="10800000" flipV="1">
            <a:off x="2886346" y="2864836"/>
            <a:ext cx="388177" cy="3880"/>
          </a:xfrm>
          <a:prstGeom prst="straightConnector1">
            <a:avLst/>
          </a:prstGeom>
          <a:ln w="114300">
            <a:tailEnd type="triangle" w="med" len="med"/>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8609EC28-AE45-5D7F-6D8A-3B18E310FD77}"/>
              </a:ext>
            </a:extLst>
          </p:cNvPr>
          <p:cNvSpPr>
            <a:spLocks noChangeAspect="1"/>
          </p:cNvSpPr>
          <p:nvPr/>
        </p:nvSpPr>
        <p:spPr>
          <a:xfrm>
            <a:off x="6031697" y="2696497"/>
            <a:ext cx="1320222" cy="344439"/>
          </a:xfrm>
          <a:prstGeom prst="rect">
            <a:avLst/>
          </a:prstGeom>
          <a:noFill/>
          <a:ln w="38100" cap="sq"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de-DE" sz="900" b="1" dirty="0">
                <a:solidFill>
                  <a:schemeClr val="tx1"/>
                </a:solidFill>
              </a:rPr>
              <a:t>OVERFITTING</a:t>
            </a:r>
            <a:br>
              <a:rPr lang="de-DE" sz="900" b="1" dirty="0">
                <a:solidFill>
                  <a:schemeClr val="tx1"/>
                </a:solidFill>
              </a:rPr>
            </a:br>
            <a:r>
              <a:rPr lang="de-DE" sz="900" b="1" dirty="0">
                <a:solidFill>
                  <a:schemeClr val="tx1"/>
                </a:solidFill>
              </a:rPr>
              <a:t>= HIGH VARIANCE</a:t>
            </a:r>
          </a:p>
        </p:txBody>
      </p:sp>
      <p:sp>
        <p:nvSpPr>
          <p:cNvPr id="33" name="Rechteck 32">
            <a:extLst>
              <a:ext uri="{FF2B5EF4-FFF2-40B4-BE49-F238E27FC236}">
                <a16:creationId xmlns:a16="http://schemas.microsoft.com/office/drawing/2014/main" id="{0C454812-B481-38BE-B29D-E8C987B237F1}"/>
              </a:ext>
            </a:extLst>
          </p:cNvPr>
          <p:cNvSpPr/>
          <p:nvPr/>
        </p:nvSpPr>
        <p:spPr>
          <a:xfrm>
            <a:off x="7443788" y="3600860"/>
            <a:ext cx="3613338" cy="108498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de-DE" sz="1400" dirty="0">
                <a:solidFill>
                  <a:schemeClr val="tx1"/>
                </a:solidFill>
              </a:rPr>
              <a:t>Zu komplexe Modelle performen schlechter auf Testdaten (neue Daten)</a:t>
            </a:r>
          </a:p>
        </p:txBody>
      </p:sp>
      <p:cxnSp>
        <p:nvCxnSpPr>
          <p:cNvPr id="34" name="Gerade Verbindung mit Pfeil 33">
            <a:extLst>
              <a:ext uri="{FF2B5EF4-FFF2-40B4-BE49-F238E27FC236}">
                <a16:creationId xmlns:a16="http://schemas.microsoft.com/office/drawing/2014/main" id="{063FBD87-77A1-97B6-7885-238582065D33}"/>
              </a:ext>
            </a:extLst>
          </p:cNvPr>
          <p:cNvCxnSpPr>
            <a:cxnSpLocks/>
          </p:cNvCxnSpPr>
          <p:nvPr/>
        </p:nvCxnSpPr>
        <p:spPr>
          <a:xfrm flipV="1">
            <a:off x="6628716" y="4143354"/>
            <a:ext cx="723186" cy="112923"/>
          </a:xfrm>
          <a:prstGeom prst="straightConnector1">
            <a:avLst/>
          </a:prstGeom>
          <a:ln w="38100">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21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B31D94C-C8BA-4FB0-B129-94D91F321F85}"/>
              </a:ext>
            </a:extLst>
          </p:cNvPr>
          <p:cNvSpPr>
            <a:spLocks noGrp="1"/>
          </p:cNvSpPr>
          <p:nvPr>
            <p:ph idx="1"/>
          </p:nvPr>
        </p:nvSpPr>
        <p:spPr>
          <a:xfrm>
            <a:off x="481013" y="1763713"/>
            <a:ext cx="5614988" cy="4437061"/>
          </a:xfrm>
        </p:spPr>
        <p:txBody>
          <a:bodyPr/>
          <a:lstStyle/>
          <a:p>
            <a:r>
              <a:rPr lang="de-DE" sz="1400" dirty="0"/>
              <a:t>Die Komplexität eines Modells kann so in die Höhe geschraubt werden, dass jeder Datenpunkt eines Samples perfekt vorhergesagt wird. Wenn neue Daten in das Modell gespeist werden, leidet die Genauigkeit meist stark. </a:t>
            </a:r>
            <a:r>
              <a:rPr lang="de-DE" sz="1400" dirty="0">
                <a:sym typeface="Wingdings" panose="05000000000000000000" pitchFamily="2" charset="2"/>
              </a:rPr>
              <a:t></a:t>
            </a:r>
            <a:r>
              <a:rPr lang="de-DE" sz="1400" dirty="0"/>
              <a:t> </a:t>
            </a:r>
            <a:r>
              <a:rPr lang="de-DE" sz="1400" b="1" dirty="0" err="1"/>
              <a:t>Overfitting</a:t>
            </a:r>
            <a:endParaRPr lang="de-DE" sz="1400" b="1" dirty="0"/>
          </a:p>
          <a:p>
            <a:endParaRPr lang="de-DE" sz="1400" dirty="0"/>
          </a:p>
          <a:p>
            <a:r>
              <a:rPr lang="de-DE" sz="1400" dirty="0"/>
              <a:t>Im Gegenzug kann ein Modell aber auch zu simpel ausgestattet sein um den Zusammenhang adäquat zu beschreiben (z.B. lineares Modell für nichtlinearen Zusammenhang). </a:t>
            </a:r>
            <a:r>
              <a:rPr lang="de-DE" sz="1400" dirty="0">
                <a:sym typeface="Wingdings" panose="05000000000000000000" pitchFamily="2" charset="2"/>
              </a:rPr>
              <a:t> </a:t>
            </a:r>
            <a:r>
              <a:rPr lang="de-DE" sz="1400" b="1" dirty="0" err="1">
                <a:sym typeface="Wingdings" panose="05000000000000000000" pitchFamily="2" charset="2"/>
              </a:rPr>
              <a:t>U</a:t>
            </a:r>
            <a:r>
              <a:rPr lang="de-DE" sz="1400" b="1" dirty="0" err="1"/>
              <a:t>nderfitting</a:t>
            </a:r>
            <a:endParaRPr lang="de-DE" sz="1400" b="1" dirty="0"/>
          </a:p>
          <a:p>
            <a:pPr marL="0" indent="0">
              <a:buNone/>
            </a:pPr>
            <a:endParaRPr lang="de-DE" sz="1400" dirty="0"/>
          </a:p>
          <a:p>
            <a:r>
              <a:rPr lang="de-DE" sz="1400" dirty="0"/>
              <a:t>Wichtige Begriffe:</a:t>
            </a:r>
          </a:p>
          <a:p>
            <a:pPr lvl="1"/>
            <a:r>
              <a:rPr lang="de-DE" sz="1400" dirty="0"/>
              <a:t>In-Sample-Error: Fehlermaß im Trainingsset</a:t>
            </a:r>
          </a:p>
          <a:p>
            <a:pPr lvl="1"/>
            <a:r>
              <a:rPr lang="de-DE" sz="1400" dirty="0"/>
              <a:t>Out-</a:t>
            </a:r>
            <a:r>
              <a:rPr lang="de-DE" sz="1400" dirty="0" err="1"/>
              <a:t>of</a:t>
            </a:r>
            <a:r>
              <a:rPr lang="de-DE" sz="1400" dirty="0"/>
              <a:t>-Sample-Error: Fehlermaß im </a:t>
            </a:r>
            <a:r>
              <a:rPr lang="de-DE" sz="1400" dirty="0" err="1"/>
              <a:t>Testset</a:t>
            </a:r>
            <a:endParaRPr lang="de-DE" sz="1400" dirty="0"/>
          </a:p>
          <a:p>
            <a:endParaRPr lang="de-DE" sz="1400" dirty="0"/>
          </a:p>
          <a:p>
            <a:r>
              <a:rPr lang="de-DE" sz="1400" dirty="0"/>
              <a:t>Die Unterteilung des Datensatzes in Training- und </a:t>
            </a:r>
            <a:r>
              <a:rPr lang="de-DE" sz="1400" dirty="0" err="1"/>
              <a:t>Testset</a:t>
            </a:r>
            <a:r>
              <a:rPr lang="de-DE" sz="1400" dirty="0"/>
              <a:t> zielt darauf ab, </a:t>
            </a:r>
            <a:r>
              <a:rPr lang="de-DE" sz="1400" b="1" dirty="0" err="1"/>
              <a:t>Overfitting</a:t>
            </a:r>
            <a:r>
              <a:rPr lang="de-DE" sz="1400" dirty="0"/>
              <a:t> zu erkennen.</a:t>
            </a:r>
            <a:endParaRPr lang="en-US" sz="1400" dirty="0"/>
          </a:p>
          <a:p>
            <a:endParaRPr lang="en-US" sz="1400" dirty="0"/>
          </a:p>
          <a:p>
            <a:endParaRPr lang="en-US" dirty="0"/>
          </a:p>
        </p:txBody>
      </p:sp>
      <p:sp>
        <p:nvSpPr>
          <p:cNvPr id="21" name="Text Placeholder 20">
            <a:extLst>
              <a:ext uri="{FF2B5EF4-FFF2-40B4-BE49-F238E27FC236}">
                <a16:creationId xmlns:a16="http://schemas.microsoft.com/office/drawing/2014/main" id="{EC611C88-A8FD-473A-987A-C1C673DF7F49}"/>
              </a:ext>
            </a:extLst>
          </p:cNvPr>
          <p:cNvSpPr>
            <a:spLocks noGrp="1"/>
          </p:cNvSpPr>
          <p:nvPr>
            <p:ph type="body" sz="quarter" idx="13"/>
          </p:nvPr>
        </p:nvSpPr>
        <p:spPr/>
        <p:txBody>
          <a:bodyPr/>
          <a:lstStyle/>
          <a:p>
            <a:endParaRPr lang="en-US"/>
          </a:p>
        </p:txBody>
      </p:sp>
      <p:sp>
        <p:nvSpPr>
          <p:cNvPr id="23" name="Text Placeholder 22">
            <a:extLst>
              <a:ext uri="{FF2B5EF4-FFF2-40B4-BE49-F238E27FC236}">
                <a16:creationId xmlns:a16="http://schemas.microsoft.com/office/drawing/2014/main" id="{301E0D15-8AB2-49DE-BE86-DBD10539788E}"/>
              </a:ext>
            </a:extLst>
          </p:cNvPr>
          <p:cNvSpPr>
            <a:spLocks noGrp="1"/>
          </p:cNvSpPr>
          <p:nvPr>
            <p:ph type="body" sz="quarter" idx="15"/>
          </p:nvPr>
        </p:nvSpPr>
        <p:spPr/>
        <p:txBody>
          <a:bodyPr/>
          <a:lstStyle/>
          <a:p>
            <a:endParaRPr lang="en-US"/>
          </a:p>
        </p:txBody>
      </p:sp>
      <p:sp>
        <p:nvSpPr>
          <p:cNvPr id="20" name="Title 19">
            <a:extLst>
              <a:ext uri="{FF2B5EF4-FFF2-40B4-BE49-F238E27FC236}">
                <a16:creationId xmlns:a16="http://schemas.microsoft.com/office/drawing/2014/main" id="{96A2FA1F-3671-4764-8123-54F5F71756D4}"/>
              </a:ext>
            </a:extLst>
          </p:cNvPr>
          <p:cNvSpPr>
            <a:spLocks noGrp="1"/>
          </p:cNvSpPr>
          <p:nvPr>
            <p:ph type="title"/>
          </p:nvPr>
        </p:nvSpPr>
        <p:spPr/>
        <p:txBody>
          <a:bodyPr/>
          <a:lstStyle/>
          <a:p>
            <a:r>
              <a:rPr lang="de-DE" dirty="0" err="1"/>
              <a:t>Overfitting</a:t>
            </a:r>
            <a:r>
              <a:rPr lang="de-DE" dirty="0"/>
              <a:t> vs. </a:t>
            </a:r>
            <a:r>
              <a:rPr lang="de-DE" dirty="0" err="1"/>
              <a:t>Underfitting</a:t>
            </a:r>
            <a:endParaRPr lang="en-US" dirty="0"/>
          </a:p>
        </p:txBody>
      </p:sp>
      <p:sp>
        <p:nvSpPr>
          <p:cNvPr id="22" name="Text Placeholder 21">
            <a:extLst>
              <a:ext uri="{FF2B5EF4-FFF2-40B4-BE49-F238E27FC236}">
                <a16:creationId xmlns:a16="http://schemas.microsoft.com/office/drawing/2014/main" id="{AED8C931-4BF0-45FE-B11A-7FF40F22103F}"/>
              </a:ext>
            </a:extLst>
          </p:cNvPr>
          <p:cNvSpPr>
            <a:spLocks noGrp="1"/>
          </p:cNvSpPr>
          <p:nvPr>
            <p:ph type="body" sz="quarter" idx="14"/>
          </p:nvPr>
        </p:nvSpPr>
        <p:spPr/>
        <p:txBody>
          <a:bodyPr/>
          <a:lstStyle/>
          <a:p>
            <a:endParaRPr lang="en-US"/>
          </a:p>
        </p:txBody>
      </p:sp>
      <p:pic>
        <p:nvPicPr>
          <p:cNvPr id="24" name="Grafik 7">
            <a:extLst>
              <a:ext uri="{FF2B5EF4-FFF2-40B4-BE49-F238E27FC236}">
                <a16:creationId xmlns:a16="http://schemas.microsoft.com/office/drawing/2014/main" id="{5E060B23-6339-458A-A39E-825E114E00D2}"/>
              </a:ext>
            </a:extLst>
          </p:cNvPr>
          <p:cNvPicPr>
            <a:picLocks noChangeAspect="1"/>
          </p:cNvPicPr>
          <p:nvPr/>
        </p:nvPicPr>
        <p:blipFill>
          <a:blip r:embed="rId2"/>
          <a:stretch>
            <a:fillRect/>
          </a:stretch>
        </p:blipFill>
        <p:spPr>
          <a:xfrm>
            <a:off x="6874393" y="1998786"/>
            <a:ext cx="4201988" cy="4201988"/>
          </a:xfrm>
          <a:prstGeom prst="rect">
            <a:avLst/>
          </a:prstGeom>
        </p:spPr>
      </p:pic>
      <p:sp>
        <p:nvSpPr>
          <p:cNvPr id="9" name="Footer Placeholder 5">
            <a:extLst>
              <a:ext uri="{FF2B5EF4-FFF2-40B4-BE49-F238E27FC236}">
                <a16:creationId xmlns:a16="http://schemas.microsoft.com/office/drawing/2014/main" id="{31D34329-EADD-49CE-9806-7CC78F396DF6}"/>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543047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585BC-3201-4E8A-A345-1280EF9A942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en-US" dirty="0"/>
              <a:t>Real world data</a:t>
            </a:r>
            <a:br>
              <a:rPr lang="en-US" dirty="0"/>
            </a:b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en-US" dirty="0"/>
              <a:t>Das Signal-Rausch-</a:t>
            </a:r>
            <a:r>
              <a:rPr lang="en-US" dirty="0" err="1"/>
              <a:t>Verhältnis</a:t>
            </a:r>
            <a:r>
              <a:rPr lang="en-US" dirty="0"/>
              <a:t> verstehen</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sp>
        <p:nvSpPr>
          <p:cNvPr id="7" name="Textfeld 6">
            <a:extLst>
              <a:ext uri="{FF2B5EF4-FFF2-40B4-BE49-F238E27FC236}">
                <a16:creationId xmlns:a16="http://schemas.microsoft.com/office/drawing/2014/main" id="{D4AA616E-481E-4870-AE2E-8CA41F1052CE}"/>
              </a:ext>
            </a:extLst>
          </p:cNvPr>
          <p:cNvSpPr txBox="1"/>
          <p:nvPr/>
        </p:nvSpPr>
        <p:spPr>
          <a:xfrm>
            <a:off x="481013" y="1763713"/>
            <a:ext cx="5053513" cy="2038266"/>
          </a:xfrm>
          <a:prstGeom prst="rect">
            <a:avLst/>
          </a:prstGeom>
        </p:spPr>
        <p:txBody>
          <a:bodyPr vert="horz" wrap="square" lIns="0" tIns="0" rIns="0" bIns="0" rtlCol="0">
            <a:noAutofit/>
          </a:bodyPr>
          <a:lstStyle/>
          <a:p>
            <a:pPr marL="285750" indent="-285750" algn="l">
              <a:buFont typeface="Arial" panose="020B0604020202020204" pitchFamily="34" charset="0"/>
              <a:buChar char="•"/>
            </a:pPr>
            <a:endParaRPr lang="de-DE" sz="1800" b="1" dirty="0"/>
          </a:p>
        </p:txBody>
      </p:sp>
      <p:pic>
        <p:nvPicPr>
          <p:cNvPr id="13" name="Picture 2">
            <a:extLst>
              <a:ext uri="{FF2B5EF4-FFF2-40B4-BE49-F238E27FC236}">
                <a16:creationId xmlns:a16="http://schemas.microsoft.com/office/drawing/2014/main" id="{548F20E9-1D7C-45C8-B736-B63D7A7823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8837" y="1346819"/>
            <a:ext cx="6090618" cy="3753337"/>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777EBA4A-59D6-4456-8F1A-827EAE913CF0}"/>
              </a:ext>
            </a:extLst>
          </p:cNvPr>
          <p:cNvPicPr>
            <a:picLocks noChangeAspect="1"/>
          </p:cNvPicPr>
          <p:nvPr/>
        </p:nvPicPr>
        <p:blipFill>
          <a:blip r:embed="rId4"/>
          <a:stretch>
            <a:fillRect/>
          </a:stretch>
        </p:blipFill>
        <p:spPr>
          <a:xfrm>
            <a:off x="680351" y="1738067"/>
            <a:ext cx="3423275" cy="3379387"/>
          </a:xfrm>
          <a:prstGeom prst="rect">
            <a:avLst/>
          </a:prstGeom>
        </p:spPr>
      </p:pic>
      <p:pic>
        <p:nvPicPr>
          <p:cNvPr id="11" name="Grafik 10">
            <a:extLst>
              <a:ext uri="{FF2B5EF4-FFF2-40B4-BE49-F238E27FC236}">
                <a16:creationId xmlns:a16="http://schemas.microsoft.com/office/drawing/2014/main" id="{420644D3-B47F-4DF0-B818-E015466C95B6}"/>
              </a:ext>
            </a:extLst>
          </p:cNvPr>
          <p:cNvPicPr>
            <a:picLocks noChangeAspect="1"/>
          </p:cNvPicPr>
          <p:nvPr/>
        </p:nvPicPr>
        <p:blipFill>
          <a:blip r:embed="rId5"/>
          <a:stretch>
            <a:fillRect/>
          </a:stretch>
        </p:blipFill>
        <p:spPr>
          <a:xfrm>
            <a:off x="5066471" y="1651486"/>
            <a:ext cx="6644436" cy="3465968"/>
          </a:xfrm>
          <a:prstGeom prst="rect">
            <a:avLst/>
          </a:prstGeom>
        </p:spPr>
      </p:pic>
      <p:sp>
        <p:nvSpPr>
          <p:cNvPr id="14" name="Textfeld 13">
            <a:extLst>
              <a:ext uri="{FF2B5EF4-FFF2-40B4-BE49-F238E27FC236}">
                <a16:creationId xmlns:a16="http://schemas.microsoft.com/office/drawing/2014/main" id="{8431EDF7-9ED8-4974-8336-6C7B15FF5799}"/>
              </a:ext>
            </a:extLst>
          </p:cNvPr>
          <p:cNvSpPr txBox="1"/>
          <p:nvPr/>
        </p:nvSpPr>
        <p:spPr>
          <a:xfrm>
            <a:off x="478907" y="5997233"/>
            <a:ext cx="7028121" cy="338554"/>
          </a:xfrm>
          <a:prstGeom prst="rect">
            <a:avLst/>
          </a:prstGeom>
          <a:noFill/>
        </p:spPr>
        <p:txBody>
          <a:bodyPr wrap="square">
            <a:spAutoFit/>
          </a:bodyPr>
          <a:lstStyle/>
          <a:p>
            <a:r>
              <a:rPr lang="de-DE" dirty="0"/>
              <a:t>https://github.com/blueberrymusic/Deep-Learning-A-Visual-Approach</a:t>
            </a:r>
          </a:p>
        </p:txBody>
      </p:sp>
      <p:sp>
        <p:nvSpPr>
          <p:cNvPr id="15" name="Footer Placeholder 5">
            <a:extLst>
              <a:ext uri="{FF2B5EF4-FFF2-40B4-BE49-F238E27FC236}">
                <a16:creationId xmlns:a16="http://schemas.microsoft.com/office/drawing/2014/main" id="{EB7ABBAB-CADB-47F7-BD27-8AD285CB7702}"/>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
        <p:nvSpPr>
          <p:cNvPr id="16" name="Rechteck 7">
            <a:extLst>
              <a:ext uri="{FF2B5EF4-FFF2-40B4-BE49-F238E27FC236}">
                <a16:creationId xmlns:a16="http://schemas.microsoft.com/office/drawing/2014/main" id="{1E9D7C46-D465-4935-8948-23FEDD21060D}"/>
              </a:ext>
            </a:extLst>
          </p:cNvPr>
          <p:cNvSpPr/>
          <p:nvPr/>
        </p:nvSpPr>
        <p:spPr>
          <a:xfrm>
            <a:off x="5759699" y="1150440"/>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Zugrundeliegendes Modell</a:t>
            </a:r>
            <a:endParaRPr lang="de-DE" sz="1200" b="1" dirty="0">
              <a:solidFill>
                <a:schemeClr val="tx1"/>
              </a:solidFill>
            </a:endParaRPr>
          </a:p>
        </p:txBody>
      </p:sp>
      <p:sp>
        <p:nvSpPr>
          <p:cNvPr id="17" name="Rechteck 7">
            <a:extLst>
              <a:ext uri="{FF2B5EF4-FFF2-40B4-BE49-F238E27FC236}">
                <a16:creationId xmlns:a16="http://schemas.microsoft.com/office/drawing/2014/main" id="{03F9485D-225F-42EA-95C1-38761BB6BD1F}"/>
              </a:ext>
            </a:extLst>
          </p:cNvPr>
          <p:cNvSpPr/>
          <p:nvPr/>
        </p:nvSpPr>
        <p:spPr>
          <a:xfrm>
            <a:off x="9325899" y="1169988"/>
            <a:ext cx="1747329" cy="4814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de-DE" sz="1200" b="1" dirty="0">
                <a:solidFill>
                  <a:schemeClr val="bg2"/>
                </a:solidFill>
              </a:rPr>
              <a:t>Rauschen</a:t>
            </a:r>
            <a:endParaRPr lang="de-DE" sz="1200" b="1" dirty="0">
              <a:solidFill>
                <a:schemeClr val="tx1"/>
              </a:solidFill>
            </a:endParaRPr>
          </a:p>
        </p:txBody>
      </p:sp>
    </p:spTree>
    <p:extLst>
      <p:ext uri="{BB962C8B-B14F-4D97-AF65-F5344CB8AC3E}">
        <p14:creationId xmlns:p14="http://schemas.microsoft.com/office/powerpoint/2010/main" val="34037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4C31C-1C4F-4D61-8BB5-39B7B7C1D51C}"/>
              </a:ext>
            </a:extLst>
          </p:cNvPr>
          <p:cNvSpPr>
            <a:spLocks noGrp="1"/>
          </p:cNvSpPr>
          <p:nvPr>
            <p:ph type="body" sz="quarter" idx="13"/>
          </p:nvPr>
        </p:nvSpPr>
        <p:spPr/>
        <p:txBody>
          <a:bodyPr/>
          <a:lstStyle/>
          <a:p>
            <a:endParaRPr lang="en-US" dirty="0"/>
          </a:p>
        </p:txBody>
      </p:sp>
      <p:sp>
        <p:nvSpPr>
          <p:cNvPr id="3" name="Text Placeholder 2">
            <a:extLst>
              <a:ext uri="{FF2B5EF4-FFF2-40B4-BE49-F238E27FC236}">
                <a16:creationId xmlns:a16="http://schemas.microsoft.com/office/drawing/2014/main" id="{AD316572-46BC-4207-A11A-1F668103C313}"/>
              </a:ext>
            </a:extLst>
          </p:cNvPr>
          <p:cNvSpPr>
            <a:spLocks noGrp="1"/>
          </p:cNvSpPr>
          <p:nvPr>
            <p:ph type="body" sz="quarter" idx="15"/>
          </p:nvPr>
        </p:nvSpPr>
        <p:spPr/>
        <p:txBody>
          <a:bodyPr/>
          <a:lstStyle/>
          <a:p>
            <a:pPr marL="285750" indent="-285750" algn="l">
              <a:buFont typeface="Arial" panose="020B0604020202020204" pitchFamily="34" charset="0"/>
              <a:buChar char="•"/>
            </a:pPr>
            <a:r>
              <a:rPr lang="en-US" dirty="0" err="1"/>
              <a:t>Entwicklungsumgebung</a:t>
            </a:r>
            <a:endParaRPr lang="en-US" dirty="0"/>
          </a:p>
          <a:p>
            <a:pPr marL="285750" indent="-285750" algn="l">
              <a:buFont typeface="Arial" panose="020B0604020202020204" pitchFamily="34" charset="0"/>
              <a:buChar char="•"/>
            </a:pPr>
            <a:r>
              <a:rPr lang="en-US" dirty="0" err="1"/>
              <a:t>Allgemeines</a:t>
            </a:r>
            <a:r>
              <a:rPr lang="en-US" dirty="0"/>
              <a:t> </a:t>
            </a:r>
            <a:r>
              <a:rPr lang="en-US" dirty="0" err="1"/>
              <a:t>Verständnis</a:t>
            </a:r>
            <a:r>
              <a:rPr lang="en-US" dirty="0"/>
              <a:t> ML</a:t>
            </a:r>
          </a:p>
          <a:p>
            <a:pPr marL="285750" indent="-285750" algn="l">
              <a:buFont typeface="Arial" panose="020B0604020202020204" pitchFamily="34" charset="0"/>
              <a:buChar char="•"/>
            </a:pPr>
            <a:r>
              <a:rPr lang="en-US" dirty="0" err="1"/>
              <a:t>Quickstart</a:t>
            </a:r>
            <a:r>
              <a:rPr lang="en-US" dirty="0"/>
              <a:t> Iris</a:t>
            </a:r>
          </a:p>
          <a:p>
            <a:pPr marL="285750" indent="-285750" algn="l">
              <a:buFont typeface="Arial" panose="020B0604020202020204" pitchFamily="34" charset="0"/>
              <a:buChar char="•"/>
            </a:pPr>
            <a:r>
              <a:rPr lang="de-DE" dirty="0"/>
              <a:t>Datenimport und Datenvorbereitung</a:t>
            </a:r>
            <a:endParaRPr lang="en-US" dirty="0"/>
          </a:p>
          <a:p>
            <a:pPr marL="285750" indent="-285750" algn="l">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B688429-B35A-4BDA-849D-D1F1AF4AE52A}"/>
              </a:ext>
            </a:extLst>
          </p:cNvPr>
          <p:cNvSpPr>
            <a:spLocks noGrp="1"/>
          </p:cNvSpPr>
          <p:nvPr>
            <p:ph type="body" sz="quarter" idx="16"/>
          </p:nvPr>
        </p:nvSpPr>
        <p:spPr/>
        <p:txBody>
          <a:bodyPr/>
          <a:lstStyle/>
          <a:p>
            <a:pPr marL="285750" indent="-285750" algn="l">
              <a:buFont typeface="Arial" panose="020B0604020202020204" pitchFamily="34" charset="0"/>
              <a:buChar char="•"/>
            </a:pPr>
            <a:r>
              <a:rPr lang="en-US" b="1" dirty="0"/>
              <a:t>End-to-End</a:t>
            </a:r>
            <a:r>
              <a:rPr lang="en-US" dirty="0"/>
              <a:t> </a:t>
            </a:r>
            <a:r>
              <a:rPr lang="en-US" dirty="0" err="1"/>
              <a:t>Beispiel</a:t>
            </a:r>
            <a:r>
              <a:rPr lang="en-US" dirty="0"/>
              <a:t> Regression</a:t>
            </a:r>
            <a:endParaRPr lang="de-DE" dirty="0"/>
          </a:p>
          <a:p>
            <a:pPr marL="285750" indent="-285750" algn="l">
              <a:buFont typeface="Arial" panose="020B0604020202020204" pitchFamily="34" charset="0"/>
              <a:buChar char="•"/>
            </a:pPr>
            <a:r>
              <a:rPr lang="de-DE" b="1" dirty="0" err="1"/>
              <a:t>Supervised</a:t>
            </a:r>
            <a:r>
              <a:rPr lang="de-DE" b="1" dirty="0"/>
              <a:t> Learning</a:t>
            </a:r>
          </a:p>
          <a:p>
            <a:pPr marL="285750" indent="-285750" algn="l">
              <a:buFont typeface="Arial" panose="020B0604020202020204" pitchFamily="34" charset="0"/>
              <a:buChar char="•"/>
            </a:pPr>
            <a:r>
              <a:rPr lang="de-DE" dirty="0"/>
              <a:t>Modellevaluierung</a:t>
            </a:r>
            <a:endParaRPr lang="en-US" dirty="0"/>
          </a:p>
          <a:p>
            <a:pPr marL="285750" indent="-285750" algn="l">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D3879B0D-D4E3-4B6F-9EEC-2E6900EB1FA8}"/>
              </a:ext>
            </a:extLst>
          </p:cNvPr>
          <p:cNvSpPr>
            <a:spLocks noGrp="1"/>
          </p:cNvSpPr>
          <p:nvPr>
            <p:ph type="body" sz="quarter" idx="17"/>
          </p:nvPr>
        </p:nvSpPr>
        <p:spPr/>
        <p:txBody>
          <a:bodyPr/>
          <a:lstStyle/>
          <a:p>
            <a:pPr marL="285750" indent="-285750" algn="l">
              <a:buFont typeface="Arial" panose="020B0604020202020204" pitchFamily="34" charset="0"/>
              <a:buChar char="•"/>
            </a:pPr>
            <a:r>
              <a:rPr lang="en-US" dirty="0" err="1"/>
              <a:t>Modelle</a:t>
            </a:r>
            <a:r>
              <a:rPr lang="en-US" dirty="0"/>
              <a:t> </a:t>
            </a:r>
            <a:r>
              <a:rPr lang="en-US" dirty="0" err="1"/>
              <a:t>trainieren</a:t>
            </a:r>
            <a:endParaRPr lang="en-US" dirty="0"/>
          </a:p>
          <a:p>
            <a:pPr marL="285750" indent="-285750" algn="l">
              <a:buFont typeface="Arial" panose="020B0604020202020204" pitchFamily="34" charset="0"/>
              <a:buChar char="•"/>
            </a:pPr>
            <a:r>
              <a:rPr lang="en-US" dirty="0"/>
              <a:t>SVM</a:t>
            </a:r>
          </a:p>
          <a:p>
            <a:pPr marL="285750" indent="-285750" algn="l">
              <a:buFont typeface="Arial" panose="020B0604020202020204" pitchFamily="34" charset="0"/>
              <a:buChar char="•"/>
            </a:pPr>
            <a:r>
              <a:rPr lang="en-US" dirty="0" err="1"/>
              <a:t>Entscheidungsbäume</a:t>
            </a:r>
            <a:endParaRPr lang="en-US" dirty="0"/>
          </a:p>
          <a:p>
            <a:pPr marL="285750" indent="-285750" algn="l">
              <a:buFont typeface="Arial" panose="020B0604020202020204" pitchFamily="34" charset="0"/>
              <a:buChar char="•"/>
            </a:pPr>
            <a:r>
              <a:rPr lang="en-US" dirty="0"/>
              <a:t>Ensemble Learning</a:t>
            </a:r>
          </a:p>
          <a:p>
            <a:pPr marL="285750" indent="-285750" algn="l">
              <a:buFont typeface="Arial" panose="020B0604020202020204" pitchFamily="34" charset="0"/>
              <a:buChar char="•"/>
            </a:pPr>
            <a:r>
              <a:rPr lang="en-US" dirty="0" err="1"/>
              <a:t>Dimensionsreduktion</a:t>
            </a:r>
            <a:endParaRPr lang="en-US" dirty="0"/>
          </a:p>
        </p:txBody>
      </p:sp>
      <p:sp>
        <p:nvSpPr>
          <p:cNvPr id="9" name="Title 8">
            <a:extLst>
              <a:ext uri="{FF2B5EF4-FFF2-40B4-BE49-F238E27FC236}">
                <a16:creationId xmlns:a16="http://schemas.microsoft.com/office/drawing/2014/main" id="{AB073618-1E52-46CF-84F1-3939463ACE8B}"/>
              </a:ext>
            </a:extLst>
          </p:cNvPr>
          <p:cNvSpPr>
            <a:spLocks noGrp="1"/>
          </p:cNvSpPr>
          <p:nvPr>
            <p:ph type="title"/>
          </p:nvPr>
        </p:nvSpPr>
        <p:spPr/>
        <p:txBody>
          <a:bodyPr/>
          <a:lstStyle/>
          <a:p>
            <a:r>
              <a:rPr lang="de-DE" dirty="0"/>
              <a:t>Agenda</a:t>
            </a:r>
            <a:endParaRPr lang="en-US" dirty="0"/>
          </a:p>
        </p:txBody>
      </p:sp>
      <p:sp>
        <p:nvSpPr>
          <p:cNvPr id="10" name="Text Placeholder 9">
            <a:extLst>
              <a:ext uri="{FF2B5EF4-FFF2-40B4-BE49-F238E27FC236}">
                <a16:creationId xmlns:a16="http://schemas.microsoft.com/office/drawing/2014/main" id="{6D56C6B5-5CA2-4505-B007-D9719E3F9447}"/>
              </a:ext>
            </a:extLst>
          </p:cNvPr>
          <p:cNvSpPr>
            <a:spLocks noGrp="1"/>
          </p:cNvSpPr>
          <p:nvPr>
            <p:ph type="body" sz="quarter" idx="21"/>
          </p:nvPr>
        </p:nvSpPr>
        <p:spPr/>
        <p:txBody>
          <a:bodyPr/>
          <a:lstStyle/>
          <a:p>
            <a:r>
              <a:rPr lang="de-DE" dirty="0"/>
              <a:t>Aufgeteilt auf 3 Tage</a:t>
            </a:r>
            <a:endParaRPr lang="en-US" dirty="0"/>
          </a:p>
        </p:txBody>
      </p:sp>
      <p:sp>
        <p:nvSpPr>
          <p:cNvPr id="25" name="TextBox 24">
            <a:extLst>
              <a:ext uri="{FF2B5EF4-FFF2-40B4-BE49-F238E27FC236}">
                <a16:creationId xmlns:a16="http://schemas.microsoft.com/office/drawing/2014/main" id="{F89FDE3B-EFD3-47C9-903E-AEB8FCCDFB73}"/>
              </a:ext>
            </a:extLst>
          </p:cNvPr>
          <p:cNvSpPr txBox="1"/>
          <p:nvPr/>
        </p:nvSpPr>
        <p:spPr>
          <a:xfrm>
            <a:off x="512774" y="1857146"/>
            <a:ext cx="1692014" cy="517703"/>
          </a:xfrm>
          <a:prstGeom prst="rect">
            <a:avLst/>
          </a:prstGeom>
        </p:spPr>
        <p:txBody>
          <a:bodyPr vert="horz" wrap="none" lIns="0" tIns="0" rIns="0" bIns="0" rtlCol="0">
            <a:noAutofit/>
          </a:bodyPr>
          <a:lstStyle/>
          <a:p>
            <a:r>
              <a:rPr lang="de-DE" sz="2400" dirty="0"/>
              <a:t>  Tag 1</a:t>
            </a:r>
            <a:endParaRPr lang="en-US" sz="2400" dirty="0" err="1"/>
          </a:p>
        </p:txBody>
      </p:sp>
      <p:sp>
        <p:nvSpPr>
          <p:cNvPr id="26" name="TextBox 25">
            <a:extLst>
              <a:ext uri="{FF2B5EF4-FFF2-40B4-BE49-F238E27FC236}">
                <a16:creationId xmlns:a16="http://schemas.microsoft.com/office/drawing/2014/main" id="{986FCA3D-1C96-40D9-B7FB-1A0EE8DF7468}"/>
              </a:ext>
            </a:extLst>
          </p:cNvPr>
          <p:cNvSpPr txBox="1"/>
          <p:nvPr/>
        </p:nvSpPr>
        <p:spPr>
          <a:xfrm>
            <a:off x="8465745" y="1852162"/>
            <a:ext cx="1692014" cy="517703"/>
          </a:xfrm>
          <a:prstGeom prst="rect">
            <a:avLst/>
          </a:prstGeom>
        </p:spPr>
        <p:txBody>
          <a:bodyPr vert="horz" wrap="none" lIns="0" tIns="0" rIns="0" bIns="0" rtlCol="0">
            <a:noAutofit/>
          </a:bodyPr>
          <a:lstStyle/>
          <a:p>
            <a:r>
              <a:rPr lang="de-DE" sz="2400" dirty="0"/>
              <a:t>  Tag 3</a:t>
            </a:r>
            <a:endParaRPr lang="en-US" sz="2400" dirty="0" err="1"/>
          </a:p>
        </p:txBody>
      </p:sp>
      <p:sp>
        <p:nvSpPr>
          <p:cNvPr id="27" name="TextBox 26">
            <a:extLst>
              <a:ext uri="{FF2B5EF4-FFF2-40B4-BE49-F238E27FC236}">
                <a16:creationId xmlns:a16="http://schemas.microsoft.com/office/drawing/2014/main" id="{5E74CE45-ADAF-4453-9F6A-AEA0BAC1C29D}"/>
              </a:ext>
            </a:extLst>
          </p:cNvPr>
          <p:cNvSpPr txBox="1"/>
          <p:nvPr/>
        </p:nvSpPr>
        <p:spPr>
          <a:xfrm>
            <a:off x="4467555" y="1857145"/>
            <a:ext cx="1692014" cy="517703"/>
          </a:xfrm>
          <a:prstGeom prst="rect">
            <a:avLst/>
          </a:prstGeom>
        </p:spPr>
        <p:txBody>
          <a:bodyPr vert="horz" wrap="none" lIns="0" tIns="0" rIns="0" bIns="0" rtlCol="0">
            <a:noAutofit/>
          </a:bodyPr>
          <a:lstStyle/>
          <a:p>
            <a:r>
              <a:rPr lang="de-DE" sz="2400" dirty="0"/>
              <a:t>  Tag 2</a:t>
            </a:r>
            <a:endParaRPr lang="en-US" sz="2400" dirty="0" err="1"/>
          </a:p>
        </p:txBody>
      </p:sp>
      <p:pic>
        <p:nvPicPr>
          <p:cNvPr id="30" name="Graphic 29">
            <a:extLst>
              <a:ext uri="{FF2B5EF4-FFF2-40B4-BE49-F238E27FC236}">
                <a16:creationId xmlns:a16="http://schemas.microsoft.com/office/drawing/2014/main" id="{85BF4861-56F2-22E9-7E83-73A7E90D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2822" y="2570676"/>
            <a:ext cx="1463932" cy="1463932"/>
          </a:xfrm>
          <a:prstGeom prst="rect">
            <a:avLst/>
          </a:prstGeom>
        </p:spPr>
      </p:pic>
      <p:pic>
        <p:nvPicPr>
          <p:cNvPr id="32" name="Graphic 31">
            <a:extLst>
              <a:ext uri="{FF2B5EF4-FFF2-40B4-BE49-F238E27FC236}">
                <a16:creationId xmlns:a16="http://schemas.microsoft.com/office/drawing/2014/main" id="{D72B5EDB-CE1D-BE55-BE53-91A06BD18E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3994" y="2599507"/>
            <a:ext cx="1463932" cy="1463932"/>
          </a:xfrm>
          <a:prstGeom prst="rect">
            <a:avLst/>
          </a:prstGeom>
        </p:spPr>
      </p:pic>
      <p:pic>
        <p:nvPicPr>
          <p:cNvPr id="34" name="Graphic 33">
            <a:extLst>
              <a:ext uri="{FF2B5EF4-FFF2-40B4-BE49-F238E27FC236}">
                <a16:creationId xmlns:a16="http://schemas.microsoft.com/office/drawing/2014/main" id="{6F19D88C-541E-4E64-14FA-F96921C70D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5793" y="2569901"/>
            <a:ext cx="1463932" cy="1463932"/>
          </a:xfrm>
          <a:prstGeom prst="rect">
            <a:avLst/>
          </a:prstGeom>
        </p:spPr>
      </p:pic>
      <p:sp>
        <p:nvSpPr>
          <p:cNvPr id="15" name="Footer Placeholder 5">
            <a:extLst>
              <a:ext uri="{FF2B5EF4-FFF2-40B4-BE49-F238E27FC236}">
                <a16:creationId xmlns:a16="http://schemas.microsoft.com/office/drawing/2014/main" id="{B39A5ECB-7CE4-4830-98B6-23FE7359BFF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548596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r>
              <a:rPr lang="de-DE" sz="1600" b="0" dirty="0">
                <a:solidFill>
                  <a:schemeClr val="bg1"/>
                </a:solidFill>
              </a:rPr>
              <a:t>Es kann vorkommen, dass die von uns erstellten Modelle unter- oder überangepasst sind.</a:t>
            </a: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de-DE" dirty="0">
                <a:solidFill>
                  <a:schemeClr val="bg1"/>
                </a:solidFill>
              </a:rPr>
              <a:t>Was macht ein gutes Modell aus? </a:t>
            </a:r>
            <a:endParaRPr lang="en-US" dirty="0">
              <a:solidFill>
                <a:schemeClr val="bg1"/>
              </a:solidFill>
            </a:endParaRPr>
          </a:p>
        </p:txBody>
      </p:sp>
      <p:pic>
        <p:nvPicPr>
          <p:cNvPr id="10" name="Picture 2">
            <a:extLst>
              <a:ext uri="{FF2B5EF4-FFF2-40B4-BE49-F238E27FC236}">
                <a16:creationId xmlns:a16="http://schemas.microsoft.com/office/drawing/2014/main" id="{84D5B200-3511-4D5E-9C54-EE8B51B997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38136" y="1763713"/>
            <a:ext cx="7756525" cy="303085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uppieren 21">
            <a:extLst>
              <a:ext uri="{FF2B5EF4-FFF2-40B4-BE49-F238E27FC236}">
                <a16:creationId xmlns:a16="http://schemas.microsoft.com/office/drawing/2014/main" id="{85244843-7437-4209-A652-6836E64C5CE4}"/>
              </a:ext>
            </a:extLst>
          </p:cNvPr>
          <p:cNvGrpSpPr>
            <a:grpSpLocks noChangeAspect="1"/>
          </p:cNvGrpSpPr>
          <p:nvPr/>
        </p:nvGrpSpPr>
        <p:grpSpPr>
          <a:xfrm>
            <a:off x="7956000" y="4954892"/>
            <a:ext cx="841809" cy="831866"/>
            <a:chOff x="7856554" y="4954890"/>
            <a:chExt cx="1052261" cy="1039832"/>
          </a:xfrm>
        </p:grpSpPr>
        <p:sp>
          <p:nvSpPr>
            <p:cNvPr id="11" name="Ellipse 10">
              <a:extLst>
                <a:ext uri="{FF2B5EF4-FFF2-40B4-BE49-F238E27FC236}">
                  <a16:creationId xmlns:a16="http://schemas.microsoft.com/office/drawing/2014/main" id="{CD6DF84A-6298-46C5-8E55-EE2E0FA01ACA}"/>
                </a:ext>
              </a:extLst>
            </p:cNvPr>
            <p:cNvSpPr>
              <a:spLocks noChangeAspect="1"/>
            </p:cNvSpPr>
            <p:nvPr/>
          </p:nvSpPr>
          <p:spPr>
            <a:xfrm>
              <a:off x="7856554"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12" name="Gruppieren 11">
              <a:extLst>
                <a:ext uri="{FF2B5EF4-FFF2-40B4-BE49-F238E27FC236}">
                  <a16:creationId xmlns:a16="http://schemas.microsoft.com/office/drawing/2014/main" id="{4156ACC6-A7F9-41F2-A75B-79B84F43A615}"/>
                </a:ext>
              </a:extLst>
            </p:cNvPr>
            <p:cNvGrpSpPr>
              <a:grpSpLocks noChangeAspect="1"/>
            </p:cNvGrpSpPr>
            <p:nvPr/>
          </p:nvGrpSpPr>
          <p:grpSpPr>
            <a:xfrm>
              <a:off x="8175775" y="5292503"/>
              <a:ext cx="561606" cy="522517"/>
              <a:chOff x="10111155" y="5335789"/>
              <a:chExt cx="601979" cy="560351"/>
            </a:xfrm>
          </p:grpSpPr>
          <p:cxnSp>
            <p:nvCxnSpPr>
              <p:cNvPr id="13" name="Gerader Verbinder 12">
                <a:extLst>
                  <a:ext uri="{FF2B5EF4-FFF2-40B4-BE49-F238E27FC236}">
                    <a16:creationId xmlns:a16="http://schemas.microsoft.com/office/drawing/2014/main" id="{9FDAA7DB-4D51-4C25-A80F-69DDE17B2A05}"/>
                  </a:ext>
                </a:extLst>
              </p:cNvPr>
              <p:cNvCxnSpPr>
                <a:cxnSpLocks/>
              </p:cNvCxnSpPr>
              <p:nvPr/>
            </p:nvCxnSpPr>
            <p:spPr>
              <a:xfrm rot="-120000" flipH="1">
                <a:off x="10237195" y="5335789"/>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1F9FE280-1643-4C87-BC2A-219E882B97C8}"/>
                  </a:ext>
                </a:extLst>
              </p:cNvPr>
              <p:cNvCxnSpPr>
                <a:cxnSpLocks/>
              </p:cNvCxnSpPr>
              <p:nvPr/>
            </p:nvCxnSpPr>
            <p:spPr>
              <a:xfrm rot="3060000" flipH="1">
                <a:off x="9909186" y="5622171"/>
                <a:ext cx="475938" cy="72000"/>
              </a:xfrm>
              <a:prstGeom prst="line">
                <a:avLst/>
              </a:prstGeom>
              <a:ln w="114300"/>
            </p:spPr>
            <p:style>
              <a:lnRef idx="1">
                <a:schemeClr val="accent1"/>
              </a:lnRef>
              <a:fillRef idx="0">
                <a:schemeClr val="accent1"/>
              </a:fillRef>
              <a:effectRef idx="0">
                <a:schemeClr val="accent1"/>
              </a:effectRef>
              <a:fontRef idx="minor">
                <a:schemeClr val="tx1"/>
              </a:fontRef>
            </p:style>
          </p:cxnSp>
        </p:grpSp>
      </p:grpSp>
      <p:grpSp>
        <p:nvGrpSpPr>
          <p:cNvPr id="21" name="Gruppieren 20">
            <a:extLst>
              <a:ext uri="{FF2B5EF4-FFF2-40B4-BE49-F238E27FC236}">
                <a16:creationId xmlns:a16="http://schemas.microsoft.com/office/drawing/2014/main" id="{B2CA7035-DC92-4571-A651-F547992A6AFF}"/>
              </a:ext>
            </a:extLst>
          </p:cNvPr>
          <p:cNvGrpSpPr>
            <a:grpSpLocks noChangeAspect="1"/>
          </p:cNvGrpSpPr>
          <p:nvPr/>
        </p:nvGrpSpPr>
        <p:grpSpPr>
          <a:xfrm>
            <a:off x="5544000" y="4954894"/>
            <a:ext cx="841809" cy="831866"/>
            <a:chOff x="5436289" y="4954890"/>
            <a:chExt cx="1052261" cy="1039832"/>
          </a:xfrm>
        </p:grpSpPr>
        <p:sp>
          <p:nvSpPr>
            <p:cNvPr id="15" name="Ellipse 14">
              <a:extLst>
                <a:ext uri="{FF2B5EF4-FFF2-40B4-BE49-F238E27FC236}">
                  <a16:creationId xmlns:a16="http://schemas.microsoft.com/office/drawing/2014/main" id="{7E101E0B-C0A4-42D6-808E-E120751772B2}"/>
                </a:ext>
              </a:extLst>
            </p:cNvPr>
            <p:cNvSpPr>
              <a:spLocks noChangeAspect="1"/>
            </p:cNvSpPr>
            <p:nvPr/>
          </p:nvSpPr>
          <p:spPr>
            <a:xfrm>
              <a:off x="5436289"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7" name="Gruppieren 6">
              <a:extLst>
                <a:ext uri="{FF2B5EF4-FFF2-40B4-BE49-F238E27FC236}">
                  <a16:creationId xmlns:a16="http://schemas.microsoft.com/office/drawing/2014/main" id="{C943B126-7C0D-4CF1-B6FA-395BBADAFB8C}"/>
                </a:ext>
              </a:extLst>
            </p:cNvPr>
            <p:cNvGrpSpPr>
              <a:grpSpLocks noChangeAspect="1"/>
            </p:cNvGrpSpPr>
            <p:nvPr/>
          </p:nvGrpSpPr>
          <p:grpSpPr>
            <a:xfrm>
              <a:off x="5724449" y="5233601"/>
              <a:ext cx="475939" cy="475939"/>
              <a:chOff x="5724449" y="5233601"/>
              <a:chExt cx="475939" cy="475939"/>
            </a:xfrm>
          </p:grpSpPr>
          <p:cxnSp>
            <p:nvCxnSpPr>
              <p:cNvPr id="16" name="Gerader Verbinder 15">
                <a:extLst>
                  <a:ext uri="{FF2B5EF4-FFF2-40B4-BE49-F238E27FC236}">
                    <a16:creationId xmlns:a16="http://schemas.microsoft.com/office/drawing/2014/main" id="{3C20333D-CF0F-49B1-BDB0-15C3A689CB5D}"/>
                  </a:ext>
                </a:extLst>
              </p:cNvPr>
              <p:cNvCxnSpPr>
                <a:cxnSpLocks noChangeAspect="1"/>
              </p:cNvCxnSpPr>
              <p:nvPr/>
            </p:nvCxnSpPr>
            <p:spPr>
              <a:xfrm flipH="1">
                <a:off x="5724449" y="5233602"/>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7F0CF8B4-90F6-4082-8642-54B70F0DF1E4}"/>
                  </a:ext>
                </a:extLst>
              </p:cNvPr>
              <p:cNvCxnSpPr>
                <a:cxnSpLocks noChangeAspect="1"/>
              </p:cNvCxnSpPr>
              <p:nvPr/>
            </p:nvCxnSpPr>
            <p:spPr>
              <a:xfrm rot="5400000" flipH="1">
                <a:off x="5724914" y="5234067"/>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grpSp>
      </p:grpSp>
      <p:grpSp>
        <p:nvGrpSpPr>
          <p:cNvPr id="23" name="Gruppieren 22">
            <a:extLst>
              <a:ext uri="{FF2B5EF4-FFF2-40B4-BE49-F238E27FC236}">
                <a16:creationId xmlns:a16="http://schemas.microsoft.com/office/drawing/2014/main" id="{840591A6-8679-4640-B1F0-4FD8D93B725D}"/>
              </a:ext>
            </a:extLst>
          </p:cNvPr>
          <p:cNvGrpSpPr>
            <a:grpSpLocks noChangeAspect="1"/>
          </p:cNvGrpSpPr>
          <p:nvPr/>
        </p:nvGrpSpPr>
        <p:grpSpPr>
          <a:xfrm>
            <a:off x="10368000" y="4951934"/>
            <a:ext cx="841809" cy="831866"/>
            <a:chOff x="5436289" y="4954890"/>
            <a:chExt cx="1052261" cy="1039832"/>
          </a:xfrm>
        </p:grpSpPr>
        <p:sp>
          <p:nvSpPr>
            <p:cNvPr id="24" name="Ellipse 23">
              <a:extLst>
                <a:ext uri="{FF2B5EF4-FFF2-40B4-BE49-F238E27FC236}">
                  <a16:creationId xmlns:a16="http://schemas.microsoft.com/office/drawing/2014/main" id="{1E818424-6181-4FC5-B7D7-7B912CCE8B57}"/>
                </a:ext>
              </a:extLst>
            </p:cNvPr>
            <p:cNvSpPr>
              <a:spLocks noChangeAspect="1"/>
            </p:cNvSpPr>
            <p:nvPr/>
          </p:nvSpPr>
          <p:spPr>
            <a:xfrm>
              <a:off x="5436289" y="4954890"/>
              <a:ext cx="1052261" cy="1039832"/>
            </a:xfrm>
            <a:prstGeom prst="ellipse">
              <a:avLst/>
            </a:prstGeom>
            <a:solidFill>
              <a:schemeClr val="bg1"/>
            </a:solidFill>
            <a:ln w="114300"/>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nvGrpSpPr>
            <p:cNvPr id="25" name="Gruppieren 24">
              <a:extLst>
                <a:ext uri="{FF2B5EF4-FFF2-40B4-BE49-F238E27FC236}">
                  <a16:creationId xmlns:a16="http://schemas.microsoft.com/office/drawing/2014/main" id="{C10AE943-C131-46DF-ADAC-AB546DF8935E}"/>
                </a:ext>
              </a:extLst>
            </p:cNvPr>
            <p:cNvGrpSpPr>
              <a:grpSpLocks noChangeAspect="1"/>
            </p:cNvGrpSpPr>
            <p:nvPr/>
          </p:nvGrpSpPr>
          <p:grpSpPr>
            <a:xfrm>
              <a:off x="5724449" y="5233601"/>
              <a:ext cx="475939" cy="475939"/>
              <a:chOff x="5724449" y="5233601"/>
              <a:chExt cx="475939" cy="475939"/>
            </a:xfrm>
          </p:grpSpPr>
          <p:cxnSp>
            <p:nvCxnSpPr>
              <p:cNvPr id="26" name="Gerader Verbinder 25">
                <a:extLst>
                  <a:ext uri="{FF2B5EF4-FFF2-40B4-BE49-F238E27FC236}">
                    <a16:creationId xmlns:a16="http://schemas.microsoft.com/office/drawing/2014/main" id="{620E2D12-5F6B-45EA-BFF0-B6972F707970}"/>
                  </a:ext>
                </a:extLst>
              </p:cNvPr>
              <p:cNvCxnSpPr>
                <a:cxnSpLocks noChangeAspect="1"/>
              </p:cNvCxnSpPr>
              <p:nvPr/>
            </p:nvCxnSpPr>
            <p:spPr>
              <a:xfrm flipH="1">
                <a:off x="5724449" y="5233602"/>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C20FB5B3-FC32-428D-8021-4971CABA8AE9}"/>
                  </a:ext>
                </a:extLst>
              </p:cNvPr>
              <p:cNvCxnSpPr>
                <a:cxnSpLocks noChangeAspect="1"/>
              </p:cNvCxnSpPr>
              <p:nvPr/>
            </p:nvCxnSpPr>
            <p:spPr>
              <a:xfrm rot="5400000" flipH="1">
                <a:off x="5724914" y="5234067"/>
                <a:ext cx="475939" cy="475008"/>
              </a:xfrm>
              <a:prstGeom prst="line">
                <a:avLst/>
              </a:prstGeom>
              <a:ln w="114300"/>
            </p:spPr>
            <p:style>
              <a:lnRef idx="1">
                <a:schemeClr val="accent1"/>
              </a:lnRef>
              <a:fillRef idx="0">
                <a:schemeClr val="accent1"/>
              </a:fillRef>
              <a:effectRef idx="0">
                <a:schemeClr val="accent1"/>
              </a:effectRef>
              <a:fontRef idx="minor">
                <a:schemeClr val="tx1"/>
              </a:fontRef>
            </p:style>
          </p:cxnSp>
        </p:grpSp>
      </p:grpSp>
      <p:sp>
        <p:nvSpPr>
          <p:cNvPr id="28" name="Footer Placeholder 5">
            <a:extLst>
              <a:ext uri="{FF2B5EF4-FFF2-40B4-BE49-F238E27FC236}">
                <a16:creationId xmlns:a16="http://schemas.microsoft.com/office/drawing/2014/main" id="{65C1A5C7-3A37-43DE-A198-0A44391D9CEC}"/>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36252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2E52561-BC5A-48EA-A1E8-14AF65AC3670}"/>
              </a:ext>
            </a:extLst>
          </p:cNvPr>
          <p:cNvSpPr/>
          <p:nvPr/>
        </p:nvSpPr>
        <p:spPr>
          <a:xfrm>
            <a:off x="0" y="0"/>
            <a:ext cx="4224338" cy="645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 name="Textplatzhalter 3">
            <a:extLst>
              <a:ext uri="{FF2B5EF4-FFF2-40B4-BE49-F238E27FC236}">
                <a16:creationId xmlns:a16="http://schemas.microsoft.com/office/drawing/2014/main" id="{D4C548AA-3D33-4440-8F62-028F353DB0AF}"/>
              </a:ext>
            </a:extLst>
          </p:cNvPr>
          <p:cNvSpPr>
            <a:spLocks noGrp="1"/>
          </p:cNvSpPr>
          <p:nvPr>
            <p:ph type="body" sz="quarter" idx="15"/>
          </p:nvPr>
        </p:nvSpPr>
        <p:spPr/>
        <p:txBody>
          <a:bodyPr/>
          <a:lstStyle/>
          <a:p>
            <a:endParaRPr lang="de-DE" sz="1600" b="0" dirty="0">
              <a:solidFill>
                <a:schemeClr val="bg1"/>
              </a:solidFill>
            </a:endParaRPr>
          </a:p>
          <a:p>
            <a:r>
              <a:rPr lang="de-DE" sz="1600" b="0" dirty="0">
                <a:solidFill>
                  <a:schemeClr val="bg1"/>
                </a:solidFill>
              </a:rPr>
              <a:t>Wenn wir ein Leistungsmaß haben, können wir verschiedene Modelle und ihre Komplexität vergleichen</a:t>
            </a:r>
          </a:p>
        </p:txBody>
      </p:sp>
      <p:sp>
        <p:nvSpPr>
          <p:cNvPr id="5" name="Textplatzhalter 4">
            <a:extLst>
              <a:ext uri="{FF2B5EF4-FFF2-40B4-BE49-F238E27FC236}">
                <a16:creationId xmlns:a16="http://schemas.microsoft.com/office/drawing/2014/main" id="{9A3EB95B-C0EF-49DC-A599-B96CA537B794}"/>
              </a:ext>
            </a:extLst>
          </p:cNvPr>
          <p:cNvSpPr>
            <a:spLocks noGrp="1"/>
          </p:cNvSpPr>
          <p:nvPr>
            <p:ph type="body" sz="quarter" idx="16"/>
          </p:nvPr>
        </p:nvSpPr>
        <p:spPr/>
        <p:txBody>
          <a:bodyPr/>
          <a:lstStyle/>
          <a:p>
            <a:endParaRPr lang="de-DE"/>
          </a:p>
        </p:txBody>
      </p:sp>
      <p:sp>
        <p:nvSpPr>
          <p:cNvPr id="6" name="Titel 5">
            <a:extLst>
              <a:ext uri="{FF2B5EF4-FFF2-40B4-BE49-F238E27FC236}">
                <a16:creationId xmlns:a16="http://schemas.microsoft.com/office/drawing/2014/main" id="{4A87C2DA-F0D1-47E8-BD2B-D29BF554E6AA}"/>
              </a:ext>
            </a:extLst>
          </p:cNvPr>
          <p:cNvSpPr>
            <a:spLocks noGrp="1"/>
          </p:cNvSpPr>
          <p:nvPr>
            <p:ph type="title"/>
          </p:nvPr>
        </p:nvSpPr>
        <p:spPr/>
        <p:txBody>
          <a:bodyPr/>
          <a:lstStyle/>
          <a:p>
            <a:r>
              <a:rPr lang="de-DE" dirty="0">
                <a:solidFill>
                  <a:schemeClr val="bg1"/>
                </a:solidFill>
              </a:rPr>
              <a:t>Wie messen wir die Güte unseres Modells?</a:t>
            </a:r>
            <a:endParaRPr lang="en-US" dirty="0">
              <a:solidFill>
                <a:schemeClr val="bg1"/>
              </a:solidFill>
            </a:endParaRPr>
          </a:p>
        </p:txBody>
      </p:sp>
      <p:pic>
        <p:nvPicPr>
          <p:cNvPr id="28" name="Picture 2">
            <a:extLst>
              <a:ext uri="{FF2B5EF4-FFF2-40B4-BE49-F238E27FC236}">
                <a16:creationId xmlns:a16="http://schemas.microsoft.com/office/drawing/2014/main" id="{6625B3BE-115C-43EE-B8CB-339BC2214C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84044" y="1080310"/>
            <a:ext cx="7236481" cy="507995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2C72742-39AE-4B3C-A045-1A85AC2AA4FB}"/>
              </a:ext>
            </a:extLst>
          </p:cNvPr>
          <p:cNvCxnSpPr>
            <a:cxnSpLocks/>
          </p:cNvCxnSpPr>
          <p:nvPr/>
        </p:nvCxnSpPr>
        <p:spPr>
          <a:xfrm>
            <a:off x="8602579" y="1080310"/>
            <a:ext cx="0" cy="453232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Rechteck 29">
            <a:extLst>
              <a:ext uri="{FF2B5EF4-FFF2-40B4-BE49-F238E27FC236}">
                <a16:creationId xmlns:a16="http://schemas.microsoft.com/office/drawing/2014/main" id="{2B7D894D-0C32-42D2-B03D-4646F0B3C8C9}"/>
              </a:ext>
            </a:extLst>
          </p:cNvPr>
          <p:cNvSpPr/>
          <p:nvPr/>
        </p:nvSpPr>
        <p:spPr>
          <a:xfrm>
            <a:off x="5161547" y="1080310"/>
            <a:ext cx="3398791" cy="43489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chemeClr val="tx1"/>
                </a:solidFill>
              </a:rPr>
              <a:t>Underfitting</a:t>
            </a:r>
          </a:p>
          <a:p>
            <a:pPr algn="ctr">
              <a:lnSpc>
                <a:spcPct val="110000"/>
              </a:lnSpc>
            </a:pPr>
            <a:r>
              <a:rPr lang="en-US" sz="2400" dirty="0">
                <a:solidFill>
                  <a:schemeClr val="tx1"/>
                </a:solidFill>
              </a:rPr>
              <a:t>Zu </a:t>
            </a:r>
            <a:r>
              <a:rPr lang="en-US" sz="2400" dirty="0" err="1">
                <a:solidFill>
                  <a:schemeClr val="tx1"/>
                </a:solidFill>
              </a:rPr>
              <a:t>einfach</a:t>
            </a:r>
            <a:endParaRPr lang="en-US" sz="2400" dirty="0">
              <a:solidFill>
                <a:srgbClr val="FFFF00"/>
              </a:solidFill>
            </a:endParaRPr>
          </a:p>
        </p:txBody>
      </p:sp>
      <p:sp>
        <p:nvSpPr>
          <p:cNvPr id="31" name="Rechteck 30">
            <a:extLst>
              <a:ext uri="{FF2B5EF4-FFF2-40B4-BE49-F238E27FC236}">
                <a16:creationId xmlns:a16="http://schemas.microsoft.com/office/drawing/2014/main" id="{37641951-6B74-4E66-9118-C2300FDCC8DA}"/>
              </a:ext>
            </a:extLst>
          </p:cNvPr>
          <p:cNvSpPr/>
          <p:nvPr/>
        </p:nvSpPr>
        <p:spPr>
          <a:xfrm>
            <a:off x="8644821" y="1080310"/>
            <a:ext cx="3175699" cy="434894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en-US" sz="3600" dirty="0">
                <a:solidFill>
                  <a:schemeClr val="tx1"/>
                </a:solidFill>
              </a:rPr>
              <a:t>Overfitting</a:t>
            </a:r>
          </a:p>
          <a:p>
            <a:pPr algn="ctr">
              <a:lnSpc>
                <a:spcPct val="110000"/>
              </a:lnSpc>
            </a:pPr>
            <a:r>
              <a:rPr lang="en-US" sz="2400" dirty="0">
                <a:solidFill>
                  <a:schemeClr val="tx1"/>
                </a:solidFill>
              </a:rPr>
              <a:t>Zu </a:t>
            </a:r>
            <a:r>
              <a:rPr lang="en-US" sz="2400" dirty="0" err="1">
                <a:solidFill>
                  <a:schemeClr val="tx1"/>
                </a:solidFill>
              </a:rPr>
              <a:t>komplex</a:t>
            </a:r>
            <a:endParaRPr lang="en-US" sz="2400" dirty="0">
              <a:solidFill>
                <a:srgbClr val="FFFF00"/>
              </a:solidFill>
            </a:endParaRPr>
          </a:p>
        </p:txBody>
      </p:sp>
      <p:sp>
        <p:nvSpPr>
          <p:cNvPr id="11" name="Footer Placeholder 5">
            <a:extLst>
              <a:ext uri="{FF2B5EF4-FFF2-40B4-BE49-F238E27FC236}">
                <a16:creationId xmlns:a16="http://schemas.microsoft.com/office/drawing/2014/main" id="{CD747AAF-29A5-435E-8223-835A32EB8A7D}"/>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1119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Curse of dimensionality part 1: Value at Risk">
            <a:extLst>
              <a:ext uri="{FF2B5EF4-FFF2-40B4-BE49-F238E27FC236}">
                <a16:creationId xmlns:a16="http://schemas.microsoft.com/office/drawing/2014/main" id="{0BF8566F-C21C-AFD4-AF6C-DA0F5AA5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4041" y="133097"/>
            <a:ext cx="6878457" cy="6087435"/>
          </a:xfrm>
          <a:prstGeom prst="rect">
            <a:avLst/>
          </a:prstGeom>
          <a:solidFill>
            <a:srgbClr val="FFFFFF"/>
          </a:solidFill>
        </p:spPr>
      </p:pic>
      <p:sp>
        <p:nvSpPr>
          <p:cNvPr id="4103" name="Text Placeholder 3">
            <a:extLst>
              <a:ext uri="{FF2B5EF4-FFF2-40B4-BE49-F238E27FC236}">
                <a16:creationId xmlns:a16="http://schemas.microsoft.com/office/drawing/2014/main" id="{543677A4-F6F2-C573-DF19-B75349A23571}"/>
              </a:ext>
            </a:extLst>
          </p:cNvPr>
          <p:cNvSpPr>
            <a:spLocks noGrp="1"/>
          </p:cNvSpPr>
          <p:nvPr>
            <p:ph type="body" sz="quarter" idx="15"/>
          </p:nvPr>
        </p:nvSpPr>
        <p:spPr>
          <a:xfrm>
            <a:off x="481013" y="1763713"/>
            <a:ext cx="3587719" cy="4437062"/>
          </a:xfrm>
        </p:spPr>
        <p:txBody>
          <a:bodyPr/>
          <a:lstStyle/>
          <a:p>
            <a:r>
              <a:rPr lang="en-US" dirty="0"/>
              <a:t>Zwei </a:t>
            </a:r>
            <a:r>
              <a:rPr lang="en-US" dirty="0" err="1"/>
              <a:t>Sichten</a:t>
            </a:r>
            <a:r>
              <a:rPr lang="en-US" dirty="0"/>
              <a:t>: </a:t>
            </a:r>
          </a:p>
          <a:p>
            <a:pPr marL="285750" indent="-285750">
              <a:buFontTx/>
              <a:buChar char="-"/>
            </a:pPr>
            <a:r>
              <a:rPr lang="en-US" dirty="0" err="1"/>
              <a:t>Mit</a:t>
            </a:r>
            <a:r>
              <a:rPr lang="en-US" dirty="0"/>
              <a:t> </a:t>
            </a:r>
            <a:r>
              <a:rPr lang="en-US" dirty="0" err="1"/>
              <a:t>steigender</a:t>
            </a:r>
            <a:r>
              <a:rPr lang="en-US" dirty="0"/>
              <a:t> </a:t>
            </a:r>
            <a:r>
              <a:rPr lang="en-US" dirty="0" err="1"/>
              <a:t>Dimensionalität</a:t>
            </a:r>
            <a:r>
              <a:rPr lang="en-US" dirty="0"/>
              <a:t> </a:t>
            </a:r>
            <a:r>
              <a:rPr lang="en-US" dirty="0" err="1"/>
              <a:t>schrumpt</a:t>
            </a:r>
            <a:r>
              <a:rPr lang="en-US" dirty="0"/>
              <a:t> der </a:t>
            </a:r>
            <a:r>
              <a:rPr lang="en-US" dirty="0" err="1"/>
              <a:t>Raum</a:t>
            </a:r>
            <a:r>
              <a:rPr lang="en-US" dirty="0"/>
              <a:t>, den </a:t>
            </a:r>
            <a:r>
              <a:rPr lang="en-US" dirty="0" err="1"/>
              <a:t>wir</a:t>
            </a:r>
            <a:r>
              <a:rPr lang="en-US" dirty="0"/>
              <a:t> </a:t>
            </a:r>
            <a:r>
              <a:rPr lang="en-US" dirty="0" err="1"/>
              <a:t>mit</a:t>
            </a:r>
            <a:r>
              <a:rPr lang="en-US" dirty="0"/>
              <a:t> </a:t>
            </a:r>
            <a:r>
              <a:rPr lang="en-US" dirty="0" err="1"/>
              <a:t>gleichbleibender</a:t>
            </a:r>
            <a:r>
              <a:rPr lang="en-US" dirty="0"/>
              <a:t> </a:t>
            </a:r>
            <a:r>
              <a:rPr lang="en-US" dirty="0" err="1"/>
              <a:t>Kantenlänge</a:t>
            </a:r>
            <a:r>
              <a:rPr lang="en-US" dirty="0"/>
              <a:t>/</a:t>
            </a:r>
            <a:r>
              <a:rPr lang="en-US" dirty="0" err="1"/>
              <a:t>Distanz</a:t>
            </a:r>
            <a:r>
              <a:rPr lang="en-US" dirty="0"/>
              <a:t> </a:t>
            </a:r>
            <a:r>
              <a:rPr lang="en-US" dirty="0" err="1"/>
              <a:t>abdecken</a:t>
            </a:r>
            <a:r>
              <a:rPr lang="en-US" dirty="0"/>
              <a:t> </a:t>
            </a:r>
            <a:r>
              <a:rPr lang="en-US" dirty="0" err="1"/>
              <a:t>können</a:t>
            </a:r>
            <a:r>
              <a:rPr lang="en-US" dirty="0"/>
              <a:t>, </a:t>
            </a:r>
            <a:r>
              <a:rPr lang="en-US" dirty="0" err="1"/>
              <a:t>exponentiell</a:t>
            </a:r>
            <a:endParaRPr lang="en-US" dirty="0"/>
          </a:p>
          <a:p>
            <a:pPr marL="285750" indent="-285750">
              <a:buFontTx/>
              <a:buChar char="-"/>
            </a:pPr>
            <a:r>
              <a:rPr lang="en-US" dirty="0" err="1"/>
              <a:t>Mit</a:t>
            </a:r>
            <a:r>
              <a:rPr lang="en-US" dirty="0"/>
              <a:t> </a:t>
            </a:r>
            <a:r>
              <a:rPr lang="en-US" dirty="0" err="1"/>
              <a:t>steigender</a:t>
            </a:r>
            <a:r>
              <a:rPr lang="en-US" dirty="0"/>
              <a:t> </a:t>
            </a:r>
            <a:r>
              <a:rPr lang="en-US" dirty="0" err="1"/>
              <a:t>Dimensionalität</a:t>
            </a:r>
            <a:r>
              <a:rPr lang="en-US" dirty="0"/>
              <a:t> </a:t>
            </a:r>
            <a:r>
              <a:rPr lang="en-US" dirty="0" err="1"/>
              <a:t>müssen</a:t>
            </a:r>
            <a:r>
              <a:rPr lang="en-US" dirty="0"/>
              <a:t> </a:t>
            </a:r>
            <a:r>
              <a:rPr lang="en-US" dirty="0" err="1"/>
              <a:t>wir</a:t>
            </a:r>
            <a:r>
              <a:rPr lang="en-US" dirty="0"/>
              <a:t> </a:t>
            </a:r>
            <a:r>
              <a:rPr lang="en-US" dirty="0" err="1"/>
              <a:t>einen</a:t>
            </a:r>
            <a:r>
              <a:rPr lang="en-US" dirty="0"/>
              <a:t> </a:t>
            </a:r>
            <a:r>
              <a:rPr lang="en-US" dirty="0" err="1"/>
              <a:t>immer</a:t>
            </a:r>
            <a:r>
              <a:rPr lang="en-US" dirty="0"/>
              <a:t> </a:t>
            </a:r>
            <a:r>
              <a:rPr lang="en-US" dirty="0" err="1"/>
              <a:t>größeren</a:t>
            </a:r>
            <a:r>
              <a:rPr lang="en-US" dirty="0"/>
              <a:t> </a:t>
            </a:r>
            <a:r>
              <a:rPr lang="en-US" dirty="0" err="1"/>
              <a:t>Prozentteil</a:t>
            </a:r>
            <a:r>
              <a:rPr lang="en-US" dirty="0"/>
              <a:t> des </a:t>
            </a:r>
            <a:r>
              <a:rPr lang="en-US" dirty="0" err="1"/>
              <a:t>Raumes</a:t>
            </a:r>
            <a:r>
              <a:rPr lang="en-US" dirty="0"/>
              <a:t> </a:t>
            </a:r>
            <a:r>
              <a:rPr lang="en-US" dirty="0" err="1"/>
              <a:t>abdecken</a:t>
            </a:r>
            <a:r>
              <a:rPr lang="en-US" dirty="0"/>
              <a:t>, um </a:t>
            </a:r>
            <a:r>
              <a:rPr lang="en-US" dirty="0" err="1"/>
              <a:t>einen</a:t>
            </a:r>
            <a:r>
              <a:rPr lang="en-US" dirty="0"/>
              <a:t> </a:t>
            </a:r>
            <a:r>
              <a:rPr lang="en-US" dirty="0" err="1"/>
              <a:t>gleichbleibende</a:t>
            </a:r>
            <a:r>
              <a:rPr lang="en-US" dirty="0"/>
              <a:t> </a:t>
            </a:r>
            <a:r>
              <a:rPr lang="en-US" dirty="0" err="1"/>
              <a:t>Menge</a:t>
            </a:r>
            <a:r>
              <a:rPr lang="en-US" dirty="0"/>
              <a:t> an </a:t>
            </a:r>
            <a:r>
              <a:rPr lang="en-US" dirty="0" err="1"/>
              <a:t>Daten</a:t>
            </a:r>
            <a:r>
              <a:rPr lang="en-US" dirty="0"/>
              <a:t> </a:t>
            </a:r>
            <a:r>
              <a:rPr lang="en-US" dirty="0" err="1"/>
              <a:t>abzudecken</a:t>
            </a:r>
            <a:endParaRPr lang="en-US" dirty="0"/>
          </a:p>
        </p:txBody>
      </p:sp>
      <p:sp>
        <p:nvSpPr>
          <p:cNvPr id="4105" name="Text Placeholder 4">
            <a:extLst>
              <a:ext uri="{FF2B5EF4-FFF2-40B4-BE49-F238E27FC236}">
                <a16:creationId xmlns:a16="http://schemas.microsoft.com/office/drawing/2014/main" id="{B2724F81-260B-86A7-2A07-5C27273A1E29}"/>
              </a:ext>
            </a:extLst>
          </p:cNvPr>
          <p:cNvSpPr>
            <a:spLocks noGrp="1"/>
          </p:cNvSpPr>
          <p:nvPr>
            <p:ph type="body" sz="quarter" idx="16"/>
          </p:nvPr>
        </p:nvSpPr>
        <p:spPr>
          <a:xfrm>
            <a:off x="478907" y="365539"/>
            <a:ext cx="3589825" cy="124650"/>
          </a:xfrm>
        </p:spPr>
        <p:txBody>
          <a:bodyPr/>
          <a:lstStyle/>
          <a:p>
            <a:endParaRPr lang="en-US"/>
          </a:p>
        </p:txBody>
      </p:sp>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a:xfrm>
            <a:off x="481014" y="555463"/>
            <a:ext cx="3765760" cy="461665"/>
          </a:xfrm>
        </p:spPr>
        <p:txBody>
          <a:bodyPr anchor="t">
            <a:normAutofit fontScale="90000"/>
          </a:bodyPr>
          <a:lstStyle/>
          <a:p>
            <a:pPr>
              <a:lnSpc>
                <a:spcPct val="90000"/>
              </a:lnSpc>
            </a:pPr>
            <a:r>
              <a:rPr lang="de-DE" sz="2400" dirty="0"/>
              <a:t>Herausforderungen des maschinellen Lernens</a:t>
            </a:r>
            <a:endParaRPr lang="en-US" sz="2400"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a:xfrm>
            <a:off x="481014" y="1227921"/>
            <a:ext cx="3765760" cy="307777"/>
          </a:xfrm>
        </p:spPr>
        <p:txBody>
          <a:bodyPr>
            <a:normAutofit/>
          </a:bodyPr>
          <a:lstStyle/>
          <a:p>
            <a:pPr>
              <a:lnSpc>
                <a:spcPct val="120000"/>
              </a:lnSpc>
              <a:spcAft>
                <a:spcPts val="600"/>
              </a:spcAft>
            </a:pPr>
            <a:r>
              <a:rPr lang="de-DE" sz="1700" dirty="0"/>
              <a:t>Fluch der Dimensionalität</a:t>
            </a:r>
          </a:p>
        </p:txBody>
      </p:sp>
      <p:sp>
        <p:nvSpPr>
          <p:cNvPr id="6" name="Textfeld 5">
            <a:extLst>
              <a:ext uri="{FF2B5EF4-FFF2-40B4-BE49-F238E27FC236}">
                <a16:creationId xmlns:a16="http://schemas.microsoft.com/office/drawing/2014/main" id="{FED0F02A-2E9F-4D25-8DB7-58215D7235EE}"/>
              </a:ext>
            </a:extLst>
          </p:cNvPr>
          <p:cNvSpPr txBox="1"/>
          <p:nvPr/>
        </p:nvSpPr>
        <p:spPr>
          <a:xfrm>
            <a:off x="481013" y="1763713"/>
            <a:ext cx="5614987" cy="2038266"/>
          </a:xfrm>
          <a:prstGeom prst="rect">
            <a:avLst/>
          </a:prstGeom>
        </p:spPr>
        <p:txBody>
          <a:bodyPr vert="horz" wrap="square" lIns="0" tIns="0" rIns="0" bIns="0" rtlCol="0">
            <a:noAutofit/>
          </a:bodyPr>
          <a:lstStyle/>
          <a:p>
            <a:pPr algn="l"/>
            <a:endParaRPr lang="de-DE" sz="1400" dirty="0" err="1"/>
          </a:p>
        </p:txBody>
      </p:sp>
      <p:sp>
        <p:nvSpPr>
          <p:cNvPr id="7" name="Textfeld 6">
            <a:extLst>
              <a:ext uri="{FF2B5EF4-FFF2-40B4-BE49-F238E27FC236}">
                <a16:creationId xmlns:a16="http://schemas.microsoft.com/office/drawing/2014/main" id="{D4AA616E-481E-4870-AE2E-8CA41F1052CE}"/>
              </a:ext>
            </a:extLst>
          </p:cNvPr>
          <p:cNvSpPr txBox="1"/>
          <p:nvPr/>
        </p:nvSpPr>
        <p:spPr>
          <a:xfrm>
            <a:off x="481013" y="1763713"/>
            <a:ext cx="5053513" cy="2038266"/>
          </a:xfrm>
          <a:prstGeom prst="rect">
            <a:avLst/>
          </a:prstGeom>
        </p:spPr>
        <p:txBody>
          <a:bodyPr vert="horz" wrap="square" lIns="0" tIns="0" rIns="0" bIns="0" rtlCol="0">
            <a:noAutofit/>
          </a:bodyPr>
          <a:lstStyle/>
          <a:p>
            <a:pPr marL="285750" indent="-285750" algn="l">
              <a:buFont typeface="Arial" panose="020B0604020202020204" pitchFamily="34" charset="0"/>
              <a:buChar char="•"/>
            </a:pPr>
            <a:endParaRPr lang="de-DE" sz="1800" b="1" dirty="0"/>
          </a:p>
        </p:txBody>
      </p:sp>
      <p:sp>
        <p:nvSpPr>
          <p:cNvPr id="10" name="Footer Placeholder 5">
            <a:extLst>
              <a:ext uri="{FF2B5EF4-FFF2-40B4-BE49-F238E27FC236}">
                <a16:creationId xmlns:a16="http://schemas.microsoft.com/office/drawing/2014/main" id="{7FFF959B-435C-4B5E-A295-34E2557B4914}"/>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dirty="0" err="1"/>
              <a:t>Machine</a:t>
            </a:r>
            <a:r>
              <a:rPr lang="de-DE" dirty="0"/>
              <a:t> Learning mit Python | Köln | Juni, 2022</a:t>
            </a:r>
            <a:endParaRPr lang="de-DE" sz="900" b="1" dirty="0">
              <a:solidFill>
                <a:srgbClr val="000000"/>
              </a:solidFill>
              <a:latin typeface="Sen" pitchFamily="2" charset="0"/>
            </a:endParaRPr>
          </a:p>
        </p:txBody>
      </p:sp>
      <p:sp>
        <p:nvSpPr>
          <p:cNvPr id="11" name="TextBox 10">
            <a:extLst>
              <a:ext uri="{FF2B5EF4-FFF2-40B4-BE49-F238E27FC236}">
                <a16:creationId xmlns:a16="http://schemas.microsoft.com/office/drawing/2014/main" id="{D0C7FAF6-3B4E-28B2-9A7C-27E041C74C63}"/>
              </a:ext>
            </a:extLst>
          </p:cNvPr>
          <p:cNvSpPr txBox="1"/>
          <p:nvPr/>
        </p:nvSpPr>
        <p:spPr>
          <a:xfrm>
            <a:off x="4246774" y="6165263"/>
            <a:ext cx="6102626" cy="338554"/>
          </a:xfrm>
          <a:prstGeom prst="rect">
            <a:avLst/>
          </a:prstGeom>
          <a:noFill/>
        </p:spPr>
        <p:txBody>
          <a:bodyPr wrap="square">
            <a:spAutoFit/>
          </a:bodyPr>
          <a:lstStyle/>
          <a:p>
            <a:r>
              <a:rPr lang="en-DE" dirty="0"/>
              <a:t>https://eranraviv.com/curse-of-dimensionality/</a:t>
            </a:r>
          </a:p>
        </p:txBody>
      </p:sp>
    </p:spTree>
    <p:extLst>
      <p:ext uri="{BB962C8B-B14F-4D97-AF65-F5344CB8AC3E}">
        <p14:creationId xmlns:p14="http://schemas.microsoft.com/office/powerpoint/2010/main" val="1887347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3968DE-47AF-A044-BC0A-0DDBF55F0ECF}"/>
              </a:ext>
            </a:extLst>
          </p:cNvPr>
          <p:cNvSpPr>
            <a:spLocks noGrp="1"/>
          </p:cNvSpPr>
          <p:nvPr>
            <p:ph type="body" sz="quarter" idx="15"/>
          </p:nvPr>
        </p:nvSpPr>
        <p:spPr/>
        <p:txBody>
          <a:bodyPr/>
          <a:lstStyle/>
          <a:p>
            <a:endParaRPr lang="de-DE" dirty="0"/>
          </a:p>
        </p:txBody>
      </p:sp>
      <p:sp>
        <p:nvSpPr>
          <p:cNvPr id="3" name="Textplatzhalter 2">
            <a:extLst>
              <a:ext uri="{FF2B5EF4-FFF2-40B4-BE49-F238E27FC236}">
                <a16:creationId xmlns:a16="http://schemas.microsoft.com/office/drawing/2014/main" id="{B89A5BBF-A21C-504A-A7F0-8EBA5693B6D1}"/>
              </a:ext>
            </a:extLst>
          </p:cNvPr>
          <p:cNvSpPr>
            <a:spLocks noGrp="1"/>
          </p:cNvSpPr>
          <p:nvPr>
            <p:ph type="body" sz="quarter" idx="16"/>
          </p:nvPr>
        </p:nvSpPr>
        <p:spPr/>
        <p:txBody>
          <a:bodyPr vert="horz" lIns="0" tIns="0" rIns="0" bIns="0" rtlCol="0" anchor="t">
            <a:noAutofit/>
          </a:bodyPr>
          <a:lstStyle/>
          <a:p>
            <a:r>
              <a:rPr lang="de-DE" dirty="0"/>
              <a:t>Tobias Krebs</a:t>
            </a:r>
          </a:p>
        </p:txBody>
      </p:sp>
      <p:sp>
        <p:nvSpPr>
          <p:cNvPr id="4" name="Titel 3">
            <a:extLst>
              <a:ext uri="{FF2B5EF4-FFF2-40B4-BE49-F238E27FC236}">
                <a16:creationId xmlns:a16="http://schemas.microsoft.com/office/drawing/2014/main" id="{1BC43865-06A1-414A-8B12-2DB93F4C74C8}"/>
              </a:ext>
            </a:extLst>
          </p:cNvPr>
          <p:cNvSpPr>
            <a:spLocks noGrp="1"/>
          </p:cNvSpPr>
          <p:nvPr>
            <p:ph type="title"/>
          </p:nvPr>
        </p:nvSpPr>
        <p:spPr>
          <a:xfrm>
            <a:off x="486000" y="828000"/>
            <a:ext cx="5697086" cy="1561018"/>
          </a:xfrm>
        </p:spPr>
        <p:txBody>
          <a:bodyPr/>
          <a:lstStyle/>
          <a:p>
            <a:r>
              <a:rPr lang="de-DE" sz="4800" dirty="0" err="1"/>
              <a:t>Machine</a:t>
            </a:r>
            <a:r>
              <a:rPr lang="de-DE" sz="4800" dirty="0"/>
              <a:t> Learning </a:t>
            </a:r>
            <a:br>
              <a:rPr lang="de-DE" sz="4800" dirty="0"/>
            </a:br>
            <a:r>
              <a:rPr lang="de-DE" sz="4800" dirty="0"/>
              <a:t>mit Python</a:t>
            </a:r>
          </a:p>
        </p:txBody>
      </p:sp>
      <p:pic>
        <p:nvPicPr>
          <p:cNvPr id="6" name="Inhaltsplatzhalter 7">
            <a:extLst>
              <a:ext uri="{FF2B5EF4-FFF2-40B4-BE49-F238E27FC236}">
                <a16:creationId xmlns:a16="http://schemas.microsoft.com/office/drawing/2014/main" id="{B4A497E8-8328-FE46-990E-A2E684B8C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131" y="-2487"/>
            <a:ext cx="6824870" cy="6860487"/>
          </a:xfrm>
          <a:prstGeom prst="rect">
            <a:avLst/>
          </a:prstGeom>
        </p:spPr>
      </p:pic>
      <p:sp>
        <p:nvSpPr>
          <p:cNvPr id="8" name="Textfeld 7">
            <a:extLst>
              <a:ext uri="{FF2B5EF4-FFF2-40B4-BE49-F238E27FC236}">
                <a16:creationId xmlns:a16="http://schemas.microsoft.com/office/drawing/2014/main" id="{46898495-6C92-4BB3-9C51-3A8A17EFA09F}"/>
              </a:ext>
            </a:extLst>
          </p:cNvPr>
          <p:cNvSpPr txBox="1"/>
          <p:nvPr/>
        </p:nvSpPr>
        <p:spPr>
          <a:xfrm>
            <a:off x="479425" y="3082272"/>
            <a:ext cx="914400" cy="914400"/>
          </a:xfrm>
          <a:prstGeom prst="rect">
            <a:avLst/>
          </a:prstGeom>
        </p:spPr>
        <p:txBody>
          <a:bodyPr vert="horz" wrap="none" lIns="0" tIns="0" rIns="0" bIns="0" rtlCol="0">
            <a:noAutofit/>
          </a:bodyPr>
          <a:lstStyle/>
          <a:p>
            <a:pPr algn="l"/>
            <a:endParaRPr lang="en-GB" sz="1400" dirty="0">
              <a:latin typeface="+mj-lt"/>
            </a:endParaRPr>
          </a:p>
        </p:txBody>
      </p:sp>
      <p:pic>
        <p:nvPicPr>
          <p:cNvPr id="9" name="Bildplatzhalter 4">
            <a:extLst>
              <a:ext uri="{FF2B5EF4-FFF2-40B4-BE49-F238E27FC236}">
                <a16:creationId xmlns:a16="http://schemas.microsoft.com/office/drawing/2014/main" id="{1BF1E1F2-FBED-49C2-A8EC-5D0F6A66FF9E}"/>
              </a:ext>
            </a:extLst>
          </p:cNvPr>
          <p:cNvPicPr>
            <a:picLocks noGrp="1" noChangeAspect="1"/>
          </p:cNvPicPr>
          <p:nvPr/>
        </p:nvPicPr>
        <p:blipFill>
          <a:blip r:embed="rId4" cstate="print">
            <a:extLst>
              <a:ext uri="{28A0092B-C50C-407E-A947-70E740481C1C}">
                <a14:useLocalDpi xmlns:a14="http://schemas.microsoft.com/office/drawing/2010/main"/>
              </a:ext>
            </a:extLst>
          </a:blip>
          <a:srcRect/>
          <a:stretch/>
        </p:blipFill>
        <p:spPr>
          <a:xfrm>
            <a:off x="579918" y="2751505"/>
            <a:ext cx="713414" cy="468000"/>
          </a:xfrm>
          <a:prstGeom prst="rect">
            <a:avLst/>
          </a:prstGeom>
        </p:spPr>
      </p:pic>
    </p:spTree>
    <p:extLst>
      <p:ext uri="{BB962C8B-B14F-4D97-AF65-F5344CB8AC3E}">
        <p14:creationId xmlns:p14="http://schemas.microsoft.com/office/powerpoint/2010/main" val="21232699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C5424-B1F0-784F-BAC6-F7707CCD6BF3}"/>
              </a:ext>
            </a:extLst>
          </p:cNvPr>
          <p:cNvSpPr>
            <a:spLocks noGrp="1"/>
          </p:cNvSpPr>
          <p:nvPr>
            <p:ph type="title"/>
          </p:nvPr>
        </p:nvSpPr>
        <p:spPr>
          <a:xfrm>
            <a:off x="481013" y="572555"/>
            <a:ext cx="11229895" cy="461665"/>
          </a:xfrm>
        </p:spPr>
        <p:txBody>
          <a:bodyPr/>
          <a:lstStyle/>
          <a:p>
            <a:r>
              <a:rPr lang="de-DE" dirty="0"/>
              <a:t>Agenda - Tag 2</a:t>
            </a:r>
          </a:p>
        </p:txBody>
      </p:sp>
      <p:sp>
        <p:nvSpPr>
          <p:cNvPr id="3" name="Textplatzhalter 2">
            <a:extLst>
              <a:ext uri="{FF2B5EF4-FFF2-40B4-BE49-F238E27FC236}">
                <a16:creationId xmlns:a16="http://schemas.microsoft.com/office/drawing/2014/main" id="{612272B7-AF1E-D147-8D26-589087376141}"/>
              </a:ext>
            </a:extLst>
          </p:cNvPr>
          <p:cNvSpPr>
            <a:spLocks noGrp="1"/>
          </p:cNvSpPr>
          <p:nvPr>
            <p:ph type="body" sz="quarter" idx="13"/>
          </p:nvPr>
        </p:nvSpPr>
        <p:spPr>
          <a:xfrm>
            <a:off x="481013" y="1774267"/>
            <a:ext cx="9359900" cy="595035"/>
          </a:xfrm>
        </p:spPr>
        <p:txBody>
          <a:bodyPr/>
          <a:lstStyle/>
          <a:p>
            <a:r>
              <a:rPr lang="de-DE" dirty="0"/>
              <a:t>Rückblick auf Tag 1</a:t>
            </a:r>
          </a:p>
        </p:txBody>
      </p:sp>
      <p:sp>
        <p:nvSpPr>
          <p:cNvPr id="5" name="Textplatzhalter 4">
            <a:extLst>
              <a:ext uri="{FF2B5EF4-FFF2-40B4-BE49-F238E27FC236}">
                <a16:creationId xmlns:a16="http://schemas.microsoft.com/office/drawing/2014/main" id="{22A67D69-A42A-4041-90D4-305769E1F9A3}"/>
              </a:ext>
            </a:extLst>
          </p:cNvPr>
          <p:cNvSpPr>
            <a:spLocks noGrp="1"/>
          </p:cNvSpPr>
          <p:nvPr>
            <p:ph type="body" sz="quarter" idx="15"/>
          </p:nvPr>
        </p:nvSpPr>
        <p:spPr>
          <a:xfrm>
            <a:off x="481013" y="2390143"/>
            <a:ext cx="9359900" cy="595035"/>
          </a:xfrm>
        </p:spPr>
        <p:txBody>
          <a:bodyPr/>
          <a:lstStyle/>
          <a:p>
            <a:r>
              <a:rPr lang="de-DE" dirty="0"/>
              <a:t>Statistik &amp; </a:t>
            </a:r>
            <a:r>
              <a:rPr lang="de-DE" dirty="0" err="1"/>
              <a:t>Numpy</a:t>
            </a:r>
            <a:endParaRPr lang="de-DE" dirty="0"/>
          </a:p>
        </p:txBody>
      </p:sp>
      <p:sp>
        <p:nvSpPr>
          <p:cNvPr id="6" name="Textplatzhalter 5">
            <a:extLst>
              <a:ext uri="{FF2B5EF4-FFF2-40B4-BE49-F238E27FC236}">
                <a16:creationId xmlns:a16="http://schemas.microsoft.com/office/drawing/2014/main" id="{C007685E-B7DB-B549-8BBB-184B8D592059}"/>
              </a:ext>
            </a:extLst>
          </p:cNvPr>
          <p:cNvSpPr>
            <a:spLocks noGrp="1"/>
          </p:cNvSpPr>
          <p:nvPr>
            <p:ph type="body" sz="quarter" idx="16"/>
          </p:nvPr>
        </p:nvSpPr>
        <p:spPr>
          <a:xfrm>
            <a:off x="481013" y="3002660"/>
            <a:ext cx="9359900" cy="595035"/>
          </a:xfrm>
        </p:spPr>
        <p:txBody>
          <a:bodyPr/>
          <a:lstStyle/>
          <a:p>
            <a:r>
              <a:rPr lang="de-DE" dirty="0"/>
              <a:t>Modell Auswahl/Training/Evaluation</a:t>
            </a:r>
          </a:p>
        </p:txBody>
      </p:sp>
      <p:sp>
        <p:nvSpPr>
          <p:cNvPr id="7" name="Textplatzhalter 6">
            <a:extLst>
              <a:ext uri="{FF2B5EF4-FFF2-40B4-BE49-F238E27FC236}">
                <a16:creationId xmlns:a16="http://schemas.microsoft.com/office/drawing/2014/main" id="{C5C87DC5-A4C9-734E-9477-1F0FC4114859}"/>
              </a:ext>
            </a:extLst>
          </p:cNvPr>
          <p:cNvSpPr>
            <a:spLocks noGrp="1"/>
          </p:cNvSpPr>
          <p:nvPr>
            <p:ph type="body" sz="quarter" idx="17"/>
          </p:nvPr>
        </p:nvSpPr>
        <p:spPr>
          <a:xfrm>
            <a:off x="481013" y="3618999"/>
            <a:ext cx="9359900" cy="595035"/>
          </a:xfrm>
        </p:spPr>
        <p:txBody>
          <a:bodyPr/>
          <a:lstStyle/>
          <a:p>
            <a:r>
              <a:rPr lang="de-DE" dirty="0"/>
              <a:t>Algorithmen Part 1</a:t>
            </a:r>
          </a:p>
        </p:txBody>
      </p:sp>
      <p:sp>
        <p:nvSpPr>
          <p:cNvPr id="8" name="Textplatzhalter 7">
            <a:extLst>
              <a:ext uri="{FF2B5EF4-FFF2-40B4-BE49-F238E27FC236}">
                <a16:creationId xmlns:a16="http://schemas.microsoft.com/office/drawing/2014/main" id="{9EFFBA3C-4150-7B49-B2D4-C7630E0750C6}"/>
              </a:ext>
            </a:extLst>
          </p:cNvPr>
          <p:cNvSpPr>
            <a:spLocks noGrp="1"/>
          </p:cNvSpPr>
          <p:nvPr>
            <p:ph type="body" sz="quarter" idx="18"/>
          </p:nvPr>
        </p:nvSpPr>
        <p:spPr>
          <a:xfrm>
            <a:off x="481013" y="4233861"/>
            <a:ext cx="9359900" cy="595035"/>
          </a:xfrm>
        </p:spPr>
        <p:txBody>
          <a:bodyPr/>
          <a:lstStyle/>
          <a:p>
            <a:endParaRPr lang="de-DE" dirty="0"/>
          </a:p>
        </p:txBody>
      </p:sp>
      <p:sp>
        <p:nvSpPr>
          <p:cNvPr id="15" name="Fußzeilenplatzhalter 14">
            <a:extLst>
              <a:ext uri="{FF2B5EF4-FFF2-40B4-BE49-F238E27FC236}">
                <a16:creationId xmlns:a16="http://schemas.microsoft.com/office/drawing/2014/main" id="{D773EF12-E4F0-9C48-A707-E10C17849CDC}"/>
              </a:ext>
            </a:extLst>
          </p:cNvPr>
          <p:cNvSpPr>
            <a:spLocks noGrp="1"/>
          </p:cNvSpPr>
          <p:nvPr>
            <p:ph type="ftr" sz="quarter" idx="3"/>
          </p:nvPr>
        </p:nvSpPr>
        <p:spPr/>
        <p:txBody>
          <a:bodyPr/>
          <a:lstStyle/>
          <a:p>
            <a:r>
              <a:rPr lang="de-DE"/>
              <a:t>GfU-Schulung Machine Learning mit Python| September 2022</a:t>
            </a:r>
            <a:endParaRPr lang="de-DE" b="1"/>
          </a:p>
        </p:txBody>
      </p:sp>
      <p:cxnSp>
        <p:nvCxnSpPr>
          <p:cNvPr id="10" name="Gerader Verbinder 9">
            <a:extLst>
              <a:ext uri="{FF2B5EF4-FFF2-40B4-BE49-F238E27FC236}">
                <a16:creationId xmlns:a16="http://schemas.microsoft.com/office/drawing/2014/main" id="{AA4E286D-ADF3-5685-E139-915EDAD1DBF4}"/>
              </a:ext>
            </a:extLst>
          </p:cNvPr>
          <p:cNvCxnSpPr/>
          <p:nvPr/>
        </p:nvCxnSpPr>
        <p:spPr>
          <a:xfrm>
            <a:off x="0" y="5464366"/>
            <a:ext cx="1219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653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E2DD263-22C3-4E45-8025-B981A06B67B7}"/>
              </a:ext>
            </a:extLst>
          </p:cNvPr>
          <p:cNvPicPr>
            <a:picLocks noChangeAspect="1"/>
          </p:cNvPicPr>
          <p:nvPr/>
        </p:nvPicPr>
        <p:blipFill>
          <a:blip r:embed="rId2"/>
          <a:stretch>
            <a:fillRect/>
          </a:stretch>
        </p:blipFill>
        <p:spPr>
          <a:xfrm>
            <a:off x="3695599" y="500488"/>
            <a:ext cx="4704312" cy="6088324"/>
          </a:xfrm>
          <a:prstGeom prst="rect">
            <a:avLst/>
          </a:prstGeom>
        </p:spPr>
      </p:pic>
      <p:sp>
        <p:nvSpPr>
          <p:cNvPr id="3" name="Titel 2">
            <a:extLst>
              <a:ext uri="{FF2B5EF4-FFF2-40B4-BE49-F238E27FC236}">
                <a16:creationId xmlns:a16="http://schemas.microsoft.com/office/drawing/2014/main" id="{46F1A28B-3765-1F48-A84D-FAA5524921C0}"/>
              </a:ext>
            </a:extLst>
          </p:cNvPr>
          <p:cNvSpPr>
            <a:spLocks noGrp="1"/>
          </p:cNvSpPr>
          <p:nvPr>
            <p:ph type="title"/>
          </p:nvPr>
        </p:nvSpPr>
        <p:spPr>
          <a:xfrm>
            <a:off x="4167056" y="2967335"/>
            <a:ext cx="3857962" cy="923330"/>
          </a:xfrm>
        </p:spPr>
        <p:txBody>
          <a:bodyPr/>
          <a:lstStyle/>
          <a:p>
            <a:r>
              <a:rPr lang="de-DE" dirty="0"/>
              <a:t>Rückblick</a:t>
            </a:r>
          </a:p>
        </p:txBody>
      </p:sp>
      <p:sp>
        <p:nvSpPr>
          <p:cNvPr id="4" name="Textplatzhalter 3">
            <a:extLst>
              <a:ext uri="{FF2B5EF4-FFF2-40B4-BE49-F238E27FC236}">
                <a16:creationId xmlns:a16="http://schemas.microsoft.com/office/drawing/2014/main" id="{A0704C8F-97E4-5C43-84B8-C8F87C691B32}"/>
              </a:ext>
            </a:extLst>
          </p:cNvPr>
          <p:cNvSpPr>
            <a:spLocks noGrp="1"/>
          </p:cNvSpPr>
          <p:nvPr>
            <p:ph type="body" sz="quarter" idx="17"/>
          </p:nvPr>
        </p:nvSpPr>
        <p:spPr/>
        <p:txBody>
          <a:bodyPr/>
          <a:lstStyle/>
          <a:p>
            <a:r>
              <a:rPr lang="de-DE"/>
              <a:t>01</a:t>
            </a:r>
          </a:p>
        </p:txBody>
      </p:sp>
    </p:spTree>
    <p:extLst>
      <p:ext uri="{BB962C8B-B14F-4D97-AF65-F5344CB8AC3E}">
        <p14:creationId xmlns:p14="http://schemas.microsoft.com/office/powerpoint/2010/main" val="2499426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Rückblick</a:t>
            </a:r>
            <a:endParaRPr lang="en-US" dirty="0"/>
          </a:p>
        </p:txBody>
      </p:sp>
      <p:sp>
        <p:nvSpPr>
          <p:cNvPr id="4" name="Text Placeholder 3">
            <a:extLst>
              <a:ext uri="{FF2B5EF4-FFF2-40B4-BE49-F238E27FC236}">
                <a16:creationId xmlns:a16="http://schemas.microsoft.com/office/drawing/2014/main" id="{E4F3C160-2FD0-4638-BC02-17DDD69E8036}"/>
              </a:ext>
            </a:extLst>
          </p:cNvPr>
          <p:cNvSpPr>
            <a:spLocks noGrp="1"/>
          </p:cNvSpPr>
          <p:nvPr>
            <p:ph type="body" sz="quarter" idx="14"/>
          </p:nvPr>
        </p:nvSpPr>
        <p:spPr/>
        <p:txBody>
          <a:bodyPr/>
          <a:lstStyle/>
          <a:p>
            <a:r>
              <a:rPr lang="de-DE" dirty="0"/>
              <a:t>Behandelte Abschnitte</a:t>
            </a:r>
            <a:endParaRPr lang="en-US" dirty="0"/>
          </a:p>
        </p:txBody>
      </p:sp>
      <p:graphicFrame>
        <p:nvGraphicFramePr>
          <p:cNvPr id="10" name="Diagramm 9">
            <a:extLst>
              <a:ext uri="{FF2B5EF4-FFF2-40B4-BE49-F238E27FC236}">
                <a16:creationId xmlns:a16="http://schemas.microsoft.com/office/drawing/2014/main" id="{99EC5EE4-2452-4E3B-A78C-C58B367633F4}"/>
              </a:ext>
            </a:extLst>
          </p:cNvPr>
          <p:cNvGraphicFramePr/>
          <p:nvPr/>
        </p:nvGraphicFramePr>
        <p:xfrm>
          <a:off x="2206807" y="1368733"/>
          <a:ext cx="7778306" cy="47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Tree>
    <p:extLst>
      <p:ext uri="{BB962C8B-B14F-4D97-AF65-F5344CB8AC3E}">
        <p14:creationId xmlns:p14="http://schemas.microsoft.com/office/powerpoint/2010/main" val="206005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4DE61-2473-4BE0-8F18-E67DE27AD51E}"/>
              </a:ext>
            </a:extLst>
          </p:cNvPr>
          <p:cNvSpPr>
            <a:spLocks noGrp="1"/>
          </p:cNvSpPr>
          <p:nvPr>
            <p:ph type="title"/>
          </p:nvPr>
        </p:nvSpPr>
        <p:spPr/>
        <p:txBody>
          <a:bodyPr/>
          <a:lstStyle/>
          <a:p>
            <a:r>
              <a:rPr lang="de-DE" dirty="0"/>
              <a:t>Rückblick</a:t>
            </a:r>
            <a:endParaRPr lang="en-US" dirty="0"/>
          </a:p>
        </p:txBody>
      </p:sp>
      <p:sp>
        <p:nvSpPr>
          <p:cNvPr id="12" name="Footer Placeholder 5">
            <a:extLst>
              <a:ext uri="{FF2B5EF4-FFF2-40B4-BE49-F238E27FC236}">
                <a16:creationId xmlns:a16="http://schemas.microsoft.com/office/drawing/2014/main" id="{5D6E3025-2460-4813-ADF7-A3F820E5363B}"/>
              </a:ext>
            </a:extLst>
          </p:cNvPr>
          <p:cNvSpPr>
            <a:spLocks noGrp="1"/>
          </p:cNvSpPr>
          <p:nvPr>
            <p:ph type="ftr" sz="quarter" idx="3"/>
          </p:nvPr>
        </p:nvSpPr>
        <p:spPr>
          <a:xfrm>
            <a:off x="2492207" y="6577200"/>
            <a:ext cx="9218700" cy="147703"/>
          </a:xfrm>
          <a:prstGeom prst="rect">
            <a:avLst/>
          </a:prstGeom>
        </p:spPr>
        <p:txBody>
          <a:bodyPr vert="horz" lIns="91440" tIns="45720" rIns="0" bIns="45720" rtlCol="0" anchor="ctr"/>
          <a:lstStyle>
            <a:lvl1pPr>
              <a:defRPr lang="en-DE" sz="900" dirty="0">
                <a:solidFill>
                  <a:srgbClr val="000000"/>
                </a:solidFill>
                <a:latin typeface="Sen" pitchFamily="2" charset="0"/>
                <a:cs typeface="Arial" panose="020B0604020202020204" pitchFamily="34" charset="0"/>
              </a:defRPr>
            </a:lvl1pPr>
          </a:lstStyle>
          <a:p>
            <a:pPr algn="r"/>
            <a:r>
              <a:rPr lang="de-DE"/>
              <a:t>GfU-Schulung Machine Learning mit Python| September 2022</a:t>
            </a:r>
            <a:endParaRPr lang="de-DE" sz="900" b="1" dirty="0">
              <a:solidFill>
                <a:srgbClr val="000000"/>
              </a:solidFill>
              <a:latin typeface="Sen" pitchFamily="2" charset="0"/>
            </a:endParaRPr>
          </a:p>
        </p:txBody>
      </p:sp>
      <p:sp>
        <p:nvSpPr>
          <p:cNvPr id="7" name="Content Placeholder 1">
            <a:extLst>
              <a:ext uri="{FF2B5EF4-FFF2-40B4-BE49-F238E27FC236}">
                <a16:creationId xmlns:a16="http://schemas.microsoft.com/office/drawing/2014/main" id="{12A422DA-22AB-07B1-3EC6-DA31082D2EEC}"/>
              </a:ext>
            </a:extLst>
          </p:cNvPr>
          <p:cNvSpPr txBox="1">
            <a:spLocks/>
          </p:cNvSpPr>
          <p:nvPr/>
        </p:nvSpPr>
        <p:spPr>
          <a:xfrm>
            <a:off x="481013" y="1763713"/>
            <a:ext cx="11228388" cy="4437061"/>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p:txBody>
      </p:sp>
      <p:grpSp>
        <p:nvGrpSpPr>
          <p:cNvPr id="5" name="Gruppieren 4">
            <a:extLst>
              <a:ext uri="{FF2B5EF4-FFF2-40B4-BE49-F238E27FC236}">
                <a16:creationId xmlns:a16="http://schemas.microsoft.com/office/drawing/2014/main" id="{DE6A7E35-DA2F-8CB3-A58D-93B7DC8C128F}"/>
              </a:ext>
            </a:extLst>
          </p:cNvPr>
          <p:cNvGrpSpPr/>
          <p:nvPr/>
        </p:nvGrpSpPr>
        <p:grpSpPr>
          <a:xfrm>
            <a:off x="7611212" y="1573273"/>
            <a:ext cx="3150000" cy="2120225"/>
            <a:chOff x="4500000" y="2711048"/>
            <a:chExt cx="3150000" cy="2120225"/>
          </a:xfrm>
        </p:grpSpPr>
        <p:sp>
          <p:nvSpPr>
            <p:cNvPr id="9" name="Text Placeholder 11">
              <a:extLst>
                <a:ext uri="{FF2B5EF4-FFF2-40B4-BE49-F238E27FC236}">
                  <a16:creationId xmlns:a16="http://schemas.microsoft.com/office/drawing/2014/main" id="{B2D66504-6E81-AC8D-B3EA-CB24FC7B191B}"/>
                </a:ext>
              </a:extLst>
            </p:cNvPr>
            <p:cNvSpPr txBox="1">
              <a:spLocks/>
            </p:cNvSpPr>
            <p:nvPr/>
          </p:nvSpPr>
          <p:spPr>
            <a:xfrm>
              <a:off x="4500000" y="4429007"/>
              <a:ext cx="3150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err="1"/>
                <a:t>Unsupervised</a:t>
              </a:r>
              <a:r>
                <a:rPr lang="de-DE" sz="1600" b="1" dirty="0"/>
                <a:t> Learning</a:t>
              </a:r>
              <a:endParaRPr lang="en-US" sz="1600" b="1" dirty="0"/>
            </a:p>
          </p:txBody>
        </p:sp>
        <p:grpSp>
          <p:nvGrpSpPr>
            <p:cNvPr id="11" name="Group 66">
              <a:extLst>
                <a:ext uri="{FF2B5EF4-FFF2-40B4-BE49-F238E27FC236}">
                  <a16:creationId xmlns:a16="http://schemas.microsoft.com/office/drawing/2014/main" id="{73FF6BD9-9B8E-7F92-8547-4CB4BD4DBE54}"/>
                </a:ext>
              </a:extLst>
            </p:cNvPr>
            <p:cNvGrpSpPr>
              <a:grpSpLocks/>
            </p:cNvGrpSpPr>
            <p:nvPr/>
          </p:nvGrpSpPr>
          <p:grpSpPr>
            <a:xfrm>
              <a:off x="5286000" y="2711048"/>
              <a:ext cx="1620000" cy="1620000"/>
              <a:chOff x="10481214" y="2448351"/>
              <a:chExt cx="1047123" cy="1081382"/>
            </a:xfrm>
          </p:grpSpPr>
          <p:grpSp>
            <p:nvGrpSpPr>
              <p:cNvPr id="13" name="Picture Placeholder 22" descr="Scatterplot outline">
                <a:extLst>
                  <a:ext uri="{FF2B5EF4-FFF2-40B4-BE49-F238E27FC236}">
                    <a16:creationId xmlns:a16="http://schemas.microsoft.com/office/drawing/2014/main" id="{E56BE425-90A3-6E82-E5D8-BEB8A885DDE9}"/>
                  </a:ext>
                </a:extLst>
              </p:cNvPr>
              <p:cNvGrpSpPr/>
              <p:nvPr/>
            </p:nvGrpSpPr>
            <p:grpSpPr>
              <a:xfrm>
                <a:off x="10481214" y="2546910"/>
                <a:ext cx="982408" cy="982823"/>
                <a:chOff x="5333691" y="2851486"/>
                <a:chExt cx="1525267" cy="1525911"/>
              </a:xfrm>
              <a:solidFill>
                <a:srgbClr val="000000"/>
              </a:solidFill>
            </p:grpSpPr>
            <p:sp>
              <p:nvSpPr>
                <p:cNvPr id="24" name="Freeform: Shape 56">
                  <a:extLst>
                    <a:ext uri="{FF2B5EF4-FFF2-40B4-BE49-F238E27FC236}">
                      <a16:creationId xmlns:a16="http://schemas.microsoft.com/office/drawing/2014/main" id="{EB95E52D-AB5D-5F17-E98E-1846A8C393C7}"/>
                    </a:ext>
                  </a:extLst>
                </p:cNvPr>
                <p:cNvSpPr/>
                <p:nvPr/>
              </p:nvSpPr>
              <p:spPr>
                <a:xfrm>
                  <a:off x="5333691" y="2851486"/>
                  <a:ext cx="1525267" cy="1525911"/>
                </a:xfrm>
                <a:custGeom>
                  <a:avLst/>
                  <a:gdLst>
                    <a:gd name="connsiteX0" fmla="*/ 1525267 w 1525267"/>
                    <a:gd name="connsiteY0" fmla="*/ 1525912 h 1525911"/>
                    <a:gd name="connsiteX1" fmla="*/ 0 w 1525267"/>
                    <a:gd name="connsiteY1" fmla="*/ 1525912 h 1525911"/>
                    <a:gd name="connsiteX2" fmla="*/ 0 w 1525267"/>
                    <a:gd name="connsiteY2" fmla="*/ 0 h 1525911"/>
                    <a:gd name="connsiteX3" fmla="*/ 44880 w 1525267"/>
                    <a:gd name="connsiteY3" fmla="*/ 0 h 1525911"/>
                    <a:gd name="connsiteX4" fmla="*/ 44880 w 1525267"/>
                    <a:gd name="connsiteY4" fmla="*/ 1481032 h 1525911"/>
                    <a:gd name="connsiteX5" fmla="*/ 1525267 w 1525267"/>
                    <a:gd name="connsiteY5" fmla="*/ 1481032 h 1525911"/>
                    <a:gd name="connsiteX6" fmla="*/ 1525267 w 1525267"/>
                    <a:gd name="connsiteY6" fmla="*/ 152591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67" h="1525911">
                      <a:moveTo>
                        <a:pt x="1525267" y="1525912"/>
                      </a:moveTo>
                      <a:lnTo>
                        <a:pt x="0" y="1525912"/>
                      </a:lnTo>
                      <a:lnTo>
                        <a:pt x="0" y="0"/>
                      </a:lnTo>
                      <a:lnTo>
                        <a:pt x="44880" y="0"/>
                      </a:lnTo>
                      <a:lnTo>
                        <a:pt x="44880" y="1481032"/>
                      </a:lnTo>
                      <a:lnTo>
                        <a:pt x="1525267" y="1481032"/>
                      </a:lnTo>
                      <a:lnTo>
                        <a:pt x="1525267" y="1525912"/>
                      </a:lnTo>
                      <a:close/>
                    </a:path>
                  </a:pathLst>
                </a:custGeom>
                <a:solidFill>
                  <a:srgbClr val="000000"/>
                </a:solidFill>
                <a:ln w="22423" cap="flat">
                  <a:noFill/>
                  <a:prstDash val="solid"/>
                  <a:miter/>
                </a:ln>
              </p:spPr>
              <p:txBody>
                <a:bodyPr rtlCol="0" anchor="ctr"/>
                <a:lstStyle/>
                <a:p>
                  <a:endParaRPr lang="en-US"/>
                </a:p>
              </p:txBody>
            </p:sp>
            <p:sp>
              <p:nvSpPr>
                <p:cNvPr id="25" name="Freeform: Shape 57">
                  <a:extLst>
                    <a:ext uri="{FF2B5EF4-FFF2-40B4-BE49-F238E27FC236}">
                      <a16:creationId xmlns:a16="http://schemas.microsoft.com/office/drawing/2014/main" id="{E8423FE3-6F0F-2F99-82D8-6682B000D210}"/>
                    </a:ext>
                  </a:extLst>
                </p:cNvPr>
                <p:cNvSpPr/>
                <p:nvPr/>
              </p:nvSpPr>
              <p:spPr>
                <a:xfrm>
                  <a:off x="5602948" y="397392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6" name="Freeform: Shape 58">
                  <a:extLst>
                    <a:ext uri="{FF2B5EF4-FFF2-40B4-BE49-F238E27FC236}">
                      <a16:creationId xmlns:a16="http://schemas.microsoft.com/office/drawing/2014/main" id="{68299F47-3F32-53E1-07C9-24A31840FEE1}"/>
                    </a:ext>
                  </a:extLst>
                </p:cNvPr>
                <p:cNvSpPr/>
                <p:nvPr/>
              </p:nvSpPr>
              <p:spPr>
                <a:xfrm>
                  <a:off x="5692708" y="368212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7" name="Freeform: Shape 59">
                  <a:extLst>
                    <a:ext uri="{FF2B5EF4-FFF2-40B4-BE49-F238E27FC236}">
                      <a16:creationId xmlns:a16="http://schemas.microsoft.com/office/drawing/2014/main" id="{FB8B4449-6787-4DC2-BBA2-65F35F919DD9}"/>
                    </a:ext>
                  </a:extLst>
                </p:cNvPr>
                <p:cNvSpPr/>
                <p:nvPr/>
              </p:nvSpPr>
              <p:spPr>
                <a:xfrm>
                  <a:off x="6029005" y="374728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8" name="Freeform: Shape 60">
                  <a:extLst>
                    <a:ext uri="{FF2B5EF4-FFF2-40B4-BE49-F238E27FC236}">
                      <a16:creationId xmlns:a16="http://schemas.microsoft.com/office/drawing/2014/main" id="{EEB5D18F-CA0C-A51A-9744-345EC81B97BC}"/>
                    </a:ext>
                  </a:extLst>
                </p:cNvPr>
                <p:cNvSpPr/>
                <p:nvPr/>
              </p:nvSpPr>
              <p:spPr>
                <a:xfrm>
                  <a:off x="5985601" y="3359609"/>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9" name="Freeform: Shape 61">
                  <a:extLst>
                    <a:ext uri="{FF2B5EF4-FFF2-40B4-BE49-F238E27FC236}">
                      <a16:creationId xmlns:a16="http://schemas.microsoft.com/office/drawing/2014/main" id="{30A6DE87-83FE-B5AC-B1DF-9EF4443E7D44}"/>
                    </a:ext>
                  </a:extLst>
                </p:cNvPr>
                <p:cNvSpPr/>
                <p:nvPr/>
              </p:nvSpPr>
              <p:spPr>
                <a:xfrm>
                  <a:off x="6298609"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dirty="0"/>
                </a:p>
              </p:txBody>
            </p:sp>
            <p:sp>
              <p:nvSpPr>
                <p:cNvPr id="30" name="Freeform: Shape 62">
                  <a:extLst>
                    <a:ext uri="{FF2B5EF4-FFF2-40B4-BE49-F238E27FC236}">
                      <a16:creationId xmlns:a16="http://schemas.microsoft.com/office/drawing/2014/main" id="{244B598D-8D12-9A05-0791-1CB2C7440B36}"/>
                    </a:ext>
                  </a:extLst>
                </p:cNvPr>
                <p:cNvSpPr/>
                <p:nvPr/>
              </p:nvSpPr>
              <p:spPr>
                <a:xfrm>
                  <a:off x="6612791" y="332299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31" name="Freeform: Shape 63">
                  <a:extLst>
                    <a:ext uri="{FF2B5EF4-FFF2-40B4-BE49-F238E27FC236}">
                      <a16:creationId xmlns:a16="http://schemas.microsoft.com/office/drawing/2014/main" id="{71D05C83-676B-61E6-5068-B36ACEF61CAD}"/>
                    </a:ext>
                  </a:extLst>
                </p:cNvPr>
                <p:cNvSpPr/>
                <p:nvPr/>
              </p:nvSpPr>
              <p:spPr>
                <a:xfrm>
                  <a:off x="6612791" y="298630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grpSp>
            <p:nvGrpSpPr>
              <p:cNvPr id="14" name="Picture Placeholder 22" descr="Scatterplot outline">
                <a:extLst>
                  <a:ext uri="{FF2B5EF4-FFF2-40B4-BE49-F238E27FC236}">
                    <a16:creationId xmlns:a16="http://schemas.microsoft.com/office/drawing/2014/main" id="{B1A0738C-86B6-631A-EDEF-3C0C6D0F57F0}"/>
                  </a:ext>
                </a:extLst>
              </p:cNvPr>
              <p:cNvGrpSpPr/>
              <p:nvPr/>
            </p:nvGrpSpPr>
            <p:grpSpPr>
              <a:xfrm>
                <a:off x="10561018" y="2512768"/>
                <a:ext cx="737149" cy="722837"/>
                <a:chOff x="9444846" y="2925285"/>
                <a:chExt cx="1144482" cy="1122262"/>
              </a:xfrm>
              <a:solidFill>
                <a:srgbClr val="000000"/>
              </a:solidFill>
            </p:grpSpPr>
            <p:sp>
              <p:nvSpPr>
                <p:cNvPr id="17" name="Freeform: Shape 49">
                  <a:extLst>
                    <a:ext uri="{FF2B5EF4-FFF2-40B4-BE49-F238E27FC236}">
                      <a16:creationId xmlns:a16="http://schemas.microsoft.com/office/drawing/2014/main" id="{25FAC1A7-D3F4-2E00-6F29-AE1A9664D3C8}"/>
                    </a:ext>
                  </a:extLst>
                </p:cNvPr>
                <p:cNvSpPr/>
                <p:nvPr/>
              </p:nvSpPr>
              <p:spPr>
                <a:xfrm>
                  <a:off x="9444846" y="3912908"/>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498"/>
                        <a:pt x="0" y="67320"/>
                      </a:cubicBezTo>
                      <a:cubicBezTo>
                        <a:pt x="0" y="30139"/>
                        <a:pt x="30139" y="0"/>
                        <a:pt x="67320" y="0"/>
                      </a:cubicBezTo>
                      <a:cubicBezTo>
                        <a:pt x="104501" y="0"/>
                        <a:pt x="134640" y="30139"/>
                        <a:pt x="134640" y="67320"/>
                      </a:cubicBezTo>
                      <a:cubicBezTo>
                        <a:pt x="134640" y="104498"/>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8" name="Freeform: Shape 50">
                  <a:extLst>
                    <a:ext uri="{FF2B5EF4-FFF2-40B4-BE49-F238E27FC236}">
                      <a16:creationId xmlns:a16="http://schemas.microsoft.com/office/drawing/2014/main" id="{3CDB747F-4872-1ED9-1828-0828BA84F6B6}"/>
                    </a:ext>
                  </a:extLst>
                </p:cNvPr>
                <p:cNvSpPr/>
                <p:nvPr/>
              </p:nvSpPr>
              <p:spPr>
                <a:xfrm>
                  <a:off x="9534606" y="3621100"/>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19" name="Freeform: Shape 51">
                  <a:extLst>
                    <a:ext uri="{FF2B5EF4-FFF2-40B4-BE49-F238E27FC236}">
                      <a16:creationId xmlns:a16="http://schemas.microsoft.com/office/drawing/2014/main" id="{82C22842-4367-0F94-B64E-8CACC2DEA769}"/>
                    </a:ext>
                  </a:extLst>
                </p:cNvPr>
                <p:cNvSpPr/>
                <p:nvPr/>
              </p:nvSpPr>
              <p:spPr>
                <a:xfrm>
                  <a:off x="9848765" y="3666002"/>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0" name="Freeform: Shape 52">
                  <a:extLst>
                    <a:ext uri="{FF2B5EF4-FFF2-40B4-BE49-F238E27FC236}">
                      <a16:creationId xmlns:a16="http://schemas.microsoft.com/office/drawing/2014/main" id="{EA9E2D21-5EB2-E233-D917-9E8C2C509F9C}"/>
                    </a:ext>
                  </a:extLst>
                </p:cNvPr>
                <p:cNvSpPr/>
                <p:nvPr/>
              </p:nvSpPr>
              <p:spPr>
                <a:xfrm>
                  <a:off x="9901925" y="335252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000000"/>
                </a:solidFill>
                <a:ln w="22423" cap="flat">
                  <a:noFill/>
                  <a:prstDash val="solid"/>
                  <a:miter/>
                </a:ln>
              </p:spPr>
              <p:txBody>
                <a:bodyPr rtlCol="0" anchor="ctr"/>
                <a:lstStyle/>
                <a:p>
                  <a:endParaRPr lang="en-US"/>
                </a:p>
              </p:txBody>
            </p:sp>
            <p:sp>
              <p:nvSpPr>
                <p:cNvPr id="21" name="Freeform: Shape 53">
                  <a:extLst>
                    <a:ext uri="{FF2B5EF4-FFF2-40B4-BE49-F238E27FC236}">
                      <a16:creationId xmlns:a16="http://schemas.microsoft.com/office/drawing/2014/main" id="{61D7940C-8D4B-24F5-7B44-36FDEF07C0E9}"/>
                    </a:ext>
                  </a:extLst>
                </p:cNvPr>
                <p:cNvSpPr/>
                <p:nvPr/>
              </p:nvSpPr>
              <p:spPr>
                <a:xfrm>
                  <a:off x="10140507" y="3261973"/>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sp>
              <p:nvSpPr>
                <p:cNvPr id="22" name="Freeform: Shape 54">
                  <a:extLst>
                    <a:ext uri="{FF2B5EF4-FFF2-40B4-BE49-F238E27FC236}">
                      <a16:creationId xmlns:a16="http://schemas.microsoft.com/office/drawing/2014/main" id="{99B121B8-1D98-87DC-2050-A3FE904E0E6B}"/>
                    </a:ext>
                  </a:extLst>
                </p:cNvPr>
                <p:cNvSpPr/>
                <p:nvPr/>
              </p:nvSpPr>
              <p:spPr>
                <a:xfrm>
                  <a:off x="10332470" y="3155641"/>
                  <a:ext cx="167679" cy="16767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solidFill>
                    <a:schemeClr val="accent2"/>
                  </a:solidFill>
                  <a:prstDash val="solid"/>
                  <a:miter/>
                </a:ln>
              </p:spPr>
              <p:txBody>
                <a:bodyPr rtlCol="0" anchor="ctr"/>
                <a:lstStyle/>
                <a:p>
                  <a:endParaRPr lang="en-US"/>
                </a:p>
              </p:txBody>
            </p:sp>
            <p:sp>
              <p:nvSpPr>
                <p:cNvPr id="23" name="Freeform: Shape 55">
                  <a:extLst>
                    <a:ext uri="{FF2B5EF4-FFF2-40B4-BE49-F238E27FC236}">
                      <a16:creationId xmlns:a16="http://schemas.microsoft.com/office/drawing/2014/main" id="{CB8D79FB-82B3-CE55-CCA7-4A19AB078059}"/>
                    </a:ext>
                  </a:extLst>
                </p:cNvPr>
                <p:cNvSpPr/>
                <p:nvPr/>
              </p:nvSpPr>
              <p:spPr>
                <a:xfrm>
                  <a:off x="10454689" y="2925285"/>
                  <a:ext cx="134639" cy="134639"/>
                </a:xfrm>
                <a:custGeom>
                  <a:avLst/>
                  <a:gdLst>
                    <a:gd name="connsiteX0" fmla="*/ 67320 w 134639"/>
                    <a:gd name="connsiteY0" fmla="*/ 134639 h 134639"/>
                    <a:gd name="connsiteX1" fmla="*/ 0 w 134639"/>
                    <a:gd name="connsiteY1" fmla="*/ 67320 h 134639"/>
                    <a:gd name="connsiteX2" fmla="*/ 67320 w 134639"/>
                    <a:gd name="connsiteY2" fmla="*/ 0 h 134639"/>
                    <a:gd name="connsiteX3" fmla="*/ 134640 w 134639"/>
                    <a:gd name="connsiteY3" fmla="*/ 67320 h 134639"/>
                    <a:gd name="connsiteX4" fmla="*/ 67320 w 134639"/>
                    <a:gd name="connsiteY4" fmla="*/ 134639 h 13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39" h="134639">
                      <a:moveTo>
                        <a:pt x="67320" y="134639"/>
                      </a:moveTo>
                      <a:cubicBezTo>
                        <a:pt x="30139" y="134639"/>
                        <a:pt x="0" y="104500"/>
                        <a:pt x="0" y="67320"/>
                      </a:cubicBezTo>
                      <a:cubicBezTo>
                        <a:pt x="0" y="30139"/>
                        <a:pt x="30139" y="0"/>
                        <a:pt x="67320" y="0"/>
                      </a:cubicBezTo>
                      <a:cubicBezTo>
                        <a:pt x="104501" y="0"/>
                        <a:pt x="134640" y="30139"/>
                        <a:pt x="134640" y="67320"/>
                      </a:cubicBezTo>
                      <a:cubicBezTo>
                        <a:pt x="134640" y="104500"/>
                        <a:pt x="104501" y="134639"/>
                        <a:pt x="67320" y="134639"/>
                      </a:cubicBezTo>
                      <a:close/>
                    </a:path>
                  </a:pathLst>
                </a:custGeom>
                <a:solidFill>
                  <a:srgbClr val="46DCFF"/>
                </a:solidFill>
                <a:ln w="22423" cap="flat">
                  <a:noFill/>
                  <a:prstDash val="solid"/>
                  <a:miter/>
                </a:ln>
              </p:spPr>
              <p:txBody>
                <a:bodyPr rtlCol="0" anchor="ctr"/>
                <a:lstStyle/>
                <a:p>
                  <a:endParaRPr lang="en-US"/>
                </a:p>
              </p:txBody>
            </p:sp>
          </p:grpSp>
          <p:sp>
            <p:nvSpPr>
              <p:cNvPr id="15" name="Oval 64">
                <a:extLst>
                  <a:ext uri="{FF2B5EF4-FFF2-40B4-BE49-F238E27FC236}">
                    <a16:creationId xmlns:a16="http://schemas.microsoft.com/office/drawing/2014/main" id="{51B8561C-B355-F1A7-ECE4-3AFBC921492E}"/>
                  </a:ext>
                </a:extLst>
              </p:cNvPr>
              <p:cNvSpPr/>
              <p:nvPr/>
            </p:nvSpPr>
            <p:spPr>
              <a:xfrm>
                <a:off x="10972418" y="2448351"/>
                <a:ext cx="555919" cy="599304"/>
              </a:xfrm>
              <a:prstGeom prst="ellipse">
                <a:avLst/>
              </a:prstGeom>
              <a:noFill/>
              <a:ln>
                <a:solidFill>
                  <a:srgbClr val="46DCFF"/>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sp>
            <p:nvSpPr>
              <p:cNvPr id="16" name="Oval 65">
                <a:extLst>
                  <a:ext uri="{FF2B5EF4-FFF2-40B4-BE49-F238E27FC236}">
                    <a16:creationId xmlns:a16="http://schemas.microsoft.com/office/drawing/2014/main" id="{72C1EA83-D2BB-888E-11BA-87C45C9AB984}"/>
                  </a:ext>
                </a:extLst>
              </p:cNvPr>
              <p:cNvSpPr/>
              <p:nvPr/>
            </p:nvSpPr>
            <p:spPr>
              <a:xfrm>
                <a:off x="10541773" y="2748003"/>
                <a:ext cx="512281" cy="676078"/>
              </a:xfrm>
              <a:prstGeom prst="ellipse">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lIns="90000" rtlCol="0" anchor="ctr"/>
              <a:lstStyle/>
              <a:p>
                <a:pPr algn="l"/>
                <a:endParaRPr lang="en-US" sz="1100" dirty="0" err="1">
                  <a:solidFill>
                    <a:schemeClr val="tx1"/>
                  </a:solidFill>
                </a:endParaRPr>
              </a:p>
            </p:txBody>
          </p:sp>
        </p:grpSp>
      </p:grpSp>
      <p:grpSp>
        <p:nvGrpSpPr>
          <p:cNvPr id="6" name="Gruppieren 5">
            <a:extLst>
              <a:ext uri="{FF2B5EF4-FFF2-40B4-BE49-F238E27FC236}">
                <a16:creationId xmlns:a16="http://schemas.microsoft.com/office/drawing/2014/main" id="{FC88EB27-F2FA-387F-EF6B-CD31E1D0B4D6}"/>
              </a:ext>
            </a:extLst>
          </p:cNvPr>
          <p:cNvGrpSpPr/>
          <p:nvPr/>
        </p:nvGrpSpPr>
        <p:grpSpPr>
          <a:xfrm>
            <a:off x="1681486" y="1646316"/>
            <a:ext cx="3150000" cy="1926156"/>
            <a:chOff x="861971" y="1636062"/>
            <a:chExt cx="3150000" cy="1926156"/>
          </a:xfrm>
        </p:grpSpPr>
        <p:sp>
          <p:nvSpPr>
            <p:cNvPr id="8" name="Text Placeholder 10">
              <a:extLst>
                <a:ext uri="{FF2B5EF4-FFF2-40B4-BE49-F238E27FC236}">
                  <a16:creationId xmlns:a16="http://schemas.microsoft.com/office/drawing/2014/main" id="{6C5DE012-D5A0-8453-8343-EB90B9A3B7ED}"/>
                </a:ext>
              </a:extLst>
            </p:cNvPr>
            <p:cNvSpPr txBox="1">
              <a:spLocks/>
            </p:cNvSpPr>
            <p:nvPr/>
          </p:nvSpPr>
          <p:spPr>
            <a:xfrm>
              <a:off x="861971" y="3159952"/>
              <a:ext cx="3150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err="1"/>
                <a:t>Supervised</a:t>
              </a:r>
              <a:r>
                <a:rPr lang="de-DE" sz="1600" b="1" dirty="0"/>
                <a:t> Learning</a:t>
              </a:r>
              <a:endParaRPr lang="en-US" sz="1600" b="1" dirty="0"/>
            </a:p>
          </p:txBody>
        </p:sp>
        <p:grpSp>
          <p:nvGrpSpPr>
            <p:cNvPr id="32" name="Group 64">
              <a:extLst>
                <a:ext uri="{FF2B5EF4-FFF2-40B4-BE49-F238E27FC236}">
                  <a16:creationId xmlns:a16="http://schemas.microsoft.com/office/drawing/2014/main" id="{6EB4B628-5FE9-184E-7DCB-98122ADF99A1}"/>
                </a:ext>
              </a:extLst>
            </p:cNvPr>
            <p:cNvGrpSpPr/>
            <p:nvPr/>
          </p:nvGrpSpPr>
          <p:grpSpPr>
            <a:xfrm>
              <a:off x="1828602" y="1636062"/>
              <a:ext cx="1453715" cy="1805977"/>
              <a:chOff x="5355369" y="2638689"/>
              <a:chExt cx="1753711" cy="2178667"/>
            </a:xfrm>
          </p:grpSpPr>
          <p:grpSp>
            <p:nvGrpSpPr>
              <p:cNvPr id="33" name="Picture Placeholder 5" descr="Upward trend outline">
                <a:extLst>
                  <a:ext uri="{FF2B5EF4-FFF2-40B4-BE49-F238E27FC236}">
                    <a16:creationId xmlns:a16="http://schemas.microsoft.com/office/drawing/2014/main" id="{16D72924-BC61-CDAD-849F-1C5419288505}"/>
                  </a:ext>
                </a:extLst>
              </p:cNvPr>
              <p:cNvGrpSpPr/>
              <p:nvPr/>
            </p:nvGrpSpPr>
            <p:grpSpPr>
              <a:xfrm>
                <a:off x="5355369" y="2801143"/>
                <a:ext cx="1525244" cy="2016213"/>
                <a:chOff x="5355369" y="2801143"/>
                <a:chExt cx="1525244" cy="2016213"/>
              </a:xfrm>
              <a:solidFill>
                <a:srgbClr val="000000"/>
              </a:solidFill>
            </p:grpSpPr>
            <p:sp>
              <p:nvSpPr>
                <p:cNvPr id="36" name="Freeform: Shape 68">
                  <a:extLst>
                    <a:ext uri="{FF2B5EF4-FFF2-40B4-BE49-F238E27FC236}">
                      <a16:creationId xmlns:a16="http://schemas.microsoft.com/office/drawing/2014/main" id="{D53F9B7E-9848-5F4A-1768-F17974342F36}"/>
                    </a:ext>
                  </a:extLst>
                </p:cNvPr>
                <p:cNvSpPr/>
                <p:nvPr/>
              </p:nvSpPr>
              <p:spPr>
                <a:xfrm>
                  <a:off x="5563926" y="3131749"/>
                  <a:ext cx="1310785" cy="852131"/>
                </a:xfrm>
                <a:custGeom>
                  <a:avLst/>
                  <a:gdLst>
                    <a:gd name="connsiteX0" fmla="*/ 351500 w 1310785"/>
                    <a:gd name="connsiteY0" fmla="*/ 532251 h 852131"/>
                    <a:gd name="connsiteX1" fmla="*/ 470431 w 1310785"/>
                    <a:gd name="connsiteY1" fmla="*/ 642835 h 852131"/>
                    <a:gd name="connsiteX2" fmla="*/ 637452 w 1310785"/>
                    <a:gd name="connsiteY2" fmla="*/ 480460 h 852131"/>
                    <a:gd name="connsiteX3" fmla="*/ 741955 w 1310785"/>
                    <a:gd name="connsiteY3" fmla="*/ 376249 h 852131"/>
                    <a:gd name="connsiteX4" fmla="*/ 861179 w 1310785"/>
                    <a:gd name="connsiteY4" fmla="*/ 481448 h 852131"/>
                    <a:gd name="connsiteX5" fmla="*/ 1265525 w 1310785"/>
                    <a:gd name="connsiteY5" fmla="*/ 76946 h 852131"/>
                    <a:gd name="connsiteX6" fmla="*/ 1265841 w 1310785"/>
                    <a:gd name="connsiteY6" fmla="*/ 76949 h 852131"/>
                    <a:gd name="connsiteX7" fmla="*/ 1265906 w 1310785"/>
                    <a:gd name="connsiteY7" fmla="*/ 77103 h 852131"/>
                    <a:gd name="connsiteX8" fmla="*/ 1265906 w 1310785"/>
                    <a:gd name="connsiteY8" fmla="*/ 269279 h 852131"/>
                    <a:gd name="connsiteX9" fmla="*/ 1310786 w 1310785"/>
                    <a:gd name="connsiteY9" fmla="*/ 269279 h 852131"/>
                    <a:gd name="connsiteX10" fmla="*/ 1310786 w 1310785"/>
                    <a:gd name="connsiteY10" fmla="*/ 0 h 852131"/>
                    <a:gd name="connsiteX11" fmla="*/ 1042112 w 1310785"/>
                    <a:gd name="connsiteY11" fmla="*/ 0 h 852131"/>
                    <a:gd name="connsiteX12" fmla="*/ 1042112 w 1310785"/>
                    <a:gd name="connsiteY12" fmla="*/ 44880 h 852131"/>
                    <a:gd name="connsiteX13" fmla="*/ 1233548 w 1310785"/>
                    <a:gd name="connsiteY13" fmla="*/ 44880 h 852131"/>
                    <a:gd name="connsiteX14" fmla="*/ 1233792 w 1310785"/>
                    <a:gd name="connsiteY14" fmla="*/ 45084 h 852131"/>
                    <a:gd name="connsiteX15" fmla="*/ 1233727 w 1310785"/>
                    <a:gd name="connsiteY15" fmla="*/ 45261 h 852131"/>
                    <a:gd name="connsiteX16" fmla="*/ 859204 w 1310785"/>
                    <a:gd name="connsiteY16" fmla="*/ 419805 h 852131"/>
                    <a:gd name="connsiteX17" fmla="*/ 739980 w 1310785"/>
                    <a:gd name="connsiteY17" fmla="*/ 314607 h 852131"/>
                    <a:gd name="connsiteX18" fmla="*/ 606081 w 1310785"/>
                    <a:gd name="connsiteY18" fmla="*/ 448506 h 852131"/>
                    <a:gd name="connsiteX19" fmla="*/ 469893 w 1310785"/>
                    <a:gd name="connsiteY19" fmla="*/ 580901 h 852131"/>
                    <a:gd name="connsiteX20" fmla="*/ 350467 w 1310785"/>
                    <a:gd name="connsiteY20" fmla="*/ 469913 h 852131"/>
                    <a:gd name="connsiteX21" fmla="*/ 0 w 1310785"/>
                    <a:gd name="connsiteY21" fmla="*/ 820402 h 852131"/>
                    <a:gd name="connsiteX22" fmla="*/ 31730 w 1310785"/>
                    <a:gd name="connsiteY22" fmla="*/ 852132 h 8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0785" h="852131">
                      <a:moveTo>
                        <a:pt x="351500" y="532251"/>
                      </a:moveTo>
                      <a:lnTo>
                        <a:pt x="470431" y="642835"/>
                      </a:lnTo>
                      <a:lnTo>
                        <a:pt x="637452" y="480460"/>
                      </a:lnTo>
                      <a:lnTo>
                        <a:pt x="741955" y="376249"/>
                      </a:lnTo>
                      <a:lnTo>
                        <a:pt x="861179" y="481448"/>
                      </a:lnTo>
                      <a:lnTo>
                        <a:pt x="1265525" y="76946"/>
                      </a:lnTo>
                      <a:cubicBezTo>
                        <a:pt x="1265612" y="76859"/>
                        <a:pt x="1265756" y="76861"/>
                        <a:pt x="1265841" y="76949"/>
                      </a:cubicBezTo>
                      <a:cubicBezTo>
                        <a:pt x="1265881" y="76991"/>
                        <a:pt x="1265906" y="77045"/>
                        <a:pt x="1265906" y="77103"/>
                      </a:cubicBezTo>
                      <a:lnTo>
                        <a:pt x="1265906" y="269279"/>
                      </a:lnTo>
                      <a:lnTo>
                        <a:pt x="1310786" y="269279"/>
                      </a:lnTo>
                      <a:lnTo>
                        <a:pt x="1310786" y="0"/>
                      </a:lnTo>
                      <a:lnTo>
                        <a:pt x="1042112" y="0"/>
                      </a:lnTo>
                      <a:lnTo>
                        <a:pt x="1042112" y="44880"/>
                      </a:lnTo>
                      <a:lnTo>
                        <a:pt x="1233548" y="44880"/>
                      </a:lnTo>
                      <a:cubicBezTo>
                        <a:pt x="1233671" y="44869"/>
                        <a:pt x="1233781" y="44961"/>
                        <a:pt x="1233792" y="45084"/>
                      </a:cubicBezTo>
                      <a:cubicBezTo>
                        <a:pt x="1233797" y="45149"/>
                        <a:pt x="1233774" y="45214"/>
                        <a:pt x="1233727" y="45261"/>
                      </a:cubicBezTo>
                      <a:lnTo>
                        <a:pt x="859204" y="419805"/>
                      </a:lnTo>
                      <a:lnTo>
                        <a:pt x="739980" y="314607"/>
                      </a:lnTo>
                      <a:lnTo>
                        <a:pt x="606081" y="448506"/>
                      </a:lnTo>
                      <a:lnTo>
                        <a:pt x="469893" y="580901"/>
                      </a:lnTo>
                      <a:lnTo>
                        <a:pt x="350467" y="469913"/>
                      </a:lnTo>
                      <a:lnTo>
                        <a:pt x="0" y="820402"/>
                      </a:lnTo>
                      <a:lnTo>
                        <a:pt x="31730" y="852132"/>
                      </a:lnTo>
                      <a:close/>
                    </a:path>
                  </a:pathLst>
                </a:custGeom>
                <a:solidFill>
                  <a:srgbClr val="000000"/>
                </a:solidFill>
                <a:ln w="22423" cap="flat">
                  <a:noFill/>
                  <a:prstDash val="solid"/>
                  <a:miter/>
                </a:ln>
              </p:spPr>
              <p:txBody>
                <a:bodyPr rtlCol="0" anchor="ctr"/>
                <a:lstStyle/>
                <a:p>
                  <a:endParaRPr lang="en-US"/>
                </a:p>
              </p:txBody>
            </p:sp>
            <p:sp>
              <p:nvSpPr>
                <p:cNvPr id="37" name="Freeform: Shape 69">
                  <a:extLst>
                    <a:ext uri="{FF2B5EF4-FFF2-40B4-BE49-F238E27FC236}">
                      <a16:creationId xmlns:a16="http://schemas.microsoft.com/office/drawing/2014/main" id="{EF9174E6-B9EF-6675-794B-8E4ED032DC1A}"/>
                    </a:ext>
                  </a:extLst>
                </p:cNvPr>
                <p:cNvSpPr/>
                <p:nvPr/>
              </p:nvSpPr>
              <p:spPr>
                <a:xfrm>
                  <a:off x="5355369" y="2801143"/>
                  <a:ext cx="1525244" cy="1525911"/>
                </a:xfrm>
                <a:custGeom>
                  <a:avLst/>
                  <a:gdLst>
                    <a:gd name="connsiteX0" fmla="*/ 44880 w 1525244"/>
                    <a:gd name="connsiteY0" fmla="*/ 1481032 h 1525911"/>
                    <a:gd name="connsiteX1" fmla="*/ 44880 w 1525244"/>
                    <a:gd name="connsiteY1" fmla="*/ 0 h 1525911"/>
                    <a:gd name="connsiteX2" fmla="*/ 0 w 1525244"/>
                    <a:gd name="connsiteY2" fmla="*/ 0 h 1525911"/>
                    <a:gd name="connsiteX3" fmla="*/ 0 w 1525244"/>
                    <a:gd name="connsiteY3" fmla="*/ 1525912 h 1525911"/>
                    <a:gd name="connsiteX4" fmla="*/ 1525245 w 1525244"/>
                    <a:gd name="connsiteY4" fmla="*/ 1525912 h 1525911"/>
                    <a:gd name="connsiteX5" fmla="*/ 1525245 w 1525244"/>
                    <a:gd name="connsiteY5" fmla="*/ 1481032 h 1525911"/>
                    <a:gd name="connsiteX6" fmla="*/ 44880 w 1525244"/>
                    <a:gd name="connsiteY6" fmla="*/ 1481032 h 152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244" h="1525911">
                      <a:moveTo>
                        <a:pt x="44880" y="1481032"/>
                      </a:moveTo>
                      <a:lnTo>
                        <a:pt x="44880" y="0"/>
                      </a:lnTo>
                      <a:lnTo>
                        <a:pt x="0" y="0"/>
                      </a:lnTo>
                      <a:lnTo>
                        <a:pt x="0" y="1525912"/>
                      </a:lnTo>
                      <a:lnTo>
                        <a:pt x="1525245" y="1525912"/>
                      </a:lnTo>
                      <a:lnTo>
                        <a:pt x="1525245" y="1481032"/>
                      </a:lnTo>
                      <a:lnTo>
                        <a:pt x="44880" y="1481032"/>
                      </a:lnTo>
                      <a:close/>
                    </a:path>
                  </a:pathLst>
                </a:custGeom>
                <a:solidFill>
                  <a:srgbClr val="000000"/>
                </a:solidFill>
                <a:ln w="22423" cap="flat">
                  <a:noFill/>
                  <a:prstDash val="solid"/>
                  <a:miter/>
                </a:ln>
              </p:spPr>
              <p:txBody>
                <a:bodyPr rtlCol="0" anchor="ctr"/>
                <a:lstStyle/>
                <a:p>
                  <a:endParaRPr lang="en-US"/>
                </a:p>
              </p:txBody>
            </p:sp>
          </p:grpSp>
          <p:sp>
            <p:nvSpPr>
              <p:cNvPr id="34" name="Rectangle 66">
                <a:extLst>
                  <a:ext uri="{FF2B5EF4-FFF2-40B4-BE49-F238E27FC236}">
                    <a16:creationId xmlns:a16="http://schemas.microsoft.com/office/drawing/2014/main" id="{71BA42A1-5019-DCC6-98AE-59C5C8860C23}"/>
                  </a:ext>
                </a:extLst>
              </p:cNvPr>
              <p:cNvSpPr/>
              <p:nvPr/>
            </p:nvSpPr>
            <p:spPr>
              <a:xfrm>
                <a:off x="6455566" y="2638689"/>
                <a:ext cx="653514" cy="1453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en-US" sz="1100" err="1">
                  <a:solidFill>
                    <a:schemeClr val="tx1"/>
                  </a:solidFill>
                </a:endParaRPr>
              </a:p>
            </p:txBody>
          </p:sp>
          <p:sp>
            <p:nvSpPr>
              <p:cNvPr id="35" name="Freeform: Shape 67">
                <a:extLst>
                  <a:ext uri="{FF2B5EF4-FFF2-40B4-BE49-F238E27FC236}">
                    <a16:creationId xmlns:a16="http://schemas.microsoft.com/office/drawing/2014/main" id="{D62B6FF1-93A3-6772-6DE1-D00A40D03D5A}"/>
                  </a:ext>
                </a:extLst>
              </p:cNvPr>
              <p:cNvSpPr/>
              <p:nvPr/>
            </p:nvSpPr>
            <p:spPr>
              <a:xfrm rot="13407495">
                <a:off x="6469368" y="3034554"/>
                <a:ext cx="355300" cy="662923"/>
              </a:xfrm>
              <a:custGeom>
                <a:avLst/>
                <a:gdLst>
                  <a:gd name="connsiteX0" fmla="*/ 123532 w 247064"/>
                  <a:gd name="connsiteY0" fmla="*/ 0 h 474506"/>
                  <a:gd name="connsiteX1" fmla="*/ 102901 w 247064"/>
                  <a:gd name="connsiteY1" fmla="*/ 20631 h 474506"/>
                  <a:gd name="connsiteX2" fmla="*/ 102901 w 247064"/>
                  <a:gd name="connsiteY2" fmla="*/ 404077 h 474506"/>
                  <a:gd name="connsiteX3" fmla="*/ 34964 w 247064"/>
                  <a:gd name="connsiteY3" fmla="*/ 336139 h 474506"/>
                  <a:gd name="connsiteX4" fmla="*/ 5792 w 247064"/>
                  <a:gd name="connsiteY4" fmla="*/ 336647 h 474506"/>
                  <a:gd name="connsiteX5" fmla="*/ 5792 w 247064"/>
                  <a:gd name="connsiteY5" fmla="*/ 365311 h 474506"/>
                  <a:gd name="connsiteX6" fmla="*/ 108946 w 247064"/>
                  <a:gd name="connsiteY6" fmla="*/ 468466 h 474506"/>
                  <a:gd name="connsiteX7" fmla="*/ 138118 w 247064"/>
                  <a:gd name="connsiteY7" fmla="*/ 468466 h 474506"/>
                  <a:gd name="connsiteX8" fmla="*/ 241273 w 247064"/>
                  <a:gd name="connsiteY8" fmla="*/ 365311 h 474506"/>
                  <a:gd name="connsiteX9" fmla="*/ 240765 w 247064"/>
                  <a:gd name="connsiteY9" fmla="*/ 336139 h 474506"/>
                  <a:gd name="connsiteX10" fmla="*/ 212100 w 247064"/>
                  <a:gd name="connsiteY10" fmla="*/ 336139 h 474506"/>
                  <a:gd name="connsiteX11" fmla="*/ 144163 w 247064"/>
                  <a:gd name="connsiteY11" fmla="*/ 404077 h 474506"/>
                  <a:gd name="connsiteX12" fmla="*/ 144163 w 247064"/>
                  <a:gd name="connsiteY12" fmla="*/ 20631 h 474506"/>
                  <a:gd name="connsiteX13" fmla="*/ 123532 w 247064"/>
                  <a:gd name="connsiteY13" fmla="*/ 0 h 4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064" h="474506">
                    <a:moveTo>
                      <a:pt x="123532" y="0"/>
                    </a:moveTo>
                    <a:cubicBezTo>
                      <a:pt x="112138" y="0"/>
                      <a:pt x="102901" y="9236"/>
                      <a:pt x="102901" y="20631"/>
                    </a:cubicBezTo>
                    <a:lnTo>
                      <a:pt x="102901" y="404077"/>
                    </a:lnTo>
                    <a:lnTo>
                      <a:pt x="34964" y="336139"/>
                    </a:lnTo>
                    <a:cubicBezTo>
                      <a:pt x="26767" y="328223"/>
                      <a:pt x="13708" y="328450"/>
                      <a:pt x="5792" y="336647"/>
                    </a:cubicBezTo>
                    <a:cubicBezTo>
                      <a:pt x="-1931" y="344641"/>
                      <a:pt x="-1931" y="357317"/>
                      <a:pt x="5792" y="365311"/>
                    </a:cubicBezTo>
                    <a:lnTo>
                      <a:pt x="108946" y="468466"/>
                    </a:lnTo>
                    <a:cubicBezTo>
                      <a:pt x="117002" y="476520"/>
                      <a:pt x="130062" y="476520"/>
                      <a:pt x="138118" y="468466"/>
                    </a:cubicBezTo>
                    <a:lnTo>
                      <a:pt x="241273" y="365311"/>
                    </a:lnTo>
                    <a:cubicBezTo>
                      <a:pt x="249189" y="357114"/>
                      <a:pt x="248962" y="344055"/>
                      <a:pt x="240765" y="336139"/>
                    </a:cubicBezTo>
                    <a:cubicBezTo>
                      <a:pt x="232771" y="328417"/>
                      <a:pt x="220095" y="328417"/>
                      <a:pt x="212100" y="336139"/>
                    </a:cubicBezTo>
                    <a:lnTo>
                      <a:pt x="144163" y="404077"/>
                    </a:lnTo>
                    <a:lnTo>
                      <a:pt x="144163" y="20631"/>
                    </a:lnTo>
                    <a:cubicBezTo>
                      <a:pt x="144163" y="9236"/>
                      <a:pt x="134926" y="0"/>
                      <a:pt x="123532" y="0"/>
                    </a:cubicBezTo>
                    <a:close/>
                  </a:path>
                </a:pathLst>
              </a:custGeom>
              <a:solidFill>
                <a:srgbClr val="46DCFF"/>
              </a:solidFill>
              <a:ln w="20538" cap="flat">
                <a:noFill/>
                <a:prstDash val="solid"/>
                <a:miter/>
              </a:ln>
            </p:spPr>
            <p:txBody>
              <a:bodyPr rtlCol="0" anchor="ctr"/>
              <a:lstStyle/>
              <a:p>
                <a:endParaRPr lang="en-US"/>
              </a:p>
            </p:txBody>
          </p:sp>
        </p:grpSp>
      </p:grpSp>
      <p:grpSp>
        <p:nvGrpSpPr>
          <p:cNvPr id="38" name="Gruppieren 37">
            <a:extLst>
              <a:ext uri="{FF2B5EF4-FFF2-40B4-BE49-F238E27FC236}">
                <a16:creationId xmlns:a16="http://schemas.microsoft.com/office/drawing/2014/main" id="{272B7063-7FAE-D685-7CB8-397C5BA4BC1E}"/>
              </a:ext>
            </a:extLst>
          </p:cNvPr>
          <p:cNvGrpSpPr/>
          <p:nvPr/>
        </p:nvGrpSpPr>
        <p:grpSpPr>
          <a:xfrm>
            <a:off x="548276" y="3911064"/>
            <a:ext cx="1781403" cy="1668639"/>
            <a:chOff x="9430650" y="1731574"/>
            <a:chExt cx="1781403" cy="1668639"/>
          </a:xfrm>
        </p:grpSpPr>
        <p:grpSp>
          <p:nvGrpSpPr>
            <p:cNvPr id="39" name="Gruppieren 38">
              <a:extLst>
                <a:ext uri="{FF2B5EF4-FFF2-40B4-BE49-F238E27FC236}">
                  <a16:creationId xmlns:a16="http://schemas.microsoft.com/office/drawing/2014/main" id="{2D89158C-907D-3FBC-0DDD-E91955B83F9C}"/>
                </a:ext>
              </a:extLst>
            </p:cNvPr>
            <p:cNvGrpSpPr/>
            <p:nvPr/>
          </p:nvGrpSpPr>
          <p:grpSpPr>
            <a:xfrm>
              <a:off x="9430650" y="1744213"/>
              <a:ext cx="1656000" cy="1656000"/>
              <a:chOff x="8802000" y="1944000"/>
              <a:chExt cx="1656000" cy="1656000"/>
            </a:xfrm>
          </p:grpSpPr>
          <p:cxnSp>
            <p:nvCxnSpPr>
              <p:cNvPr id="85" name="Gerader Verbinder 84">
                <a:extLst>
                  <a:ext uri="{FF2B5EF4-FFF2-40B4-BE49-F238E27FC236}">
                    <a16:creationId xmlns:a16="http://schemas.microsoft.com/office/drawing/2014/main" id="{E8C6115D-2066-CA29-24E9-04CFDDCE4804}"/>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AD03FCE6-63AD-6E6E-7697-13DCAC7370C1}"/>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40" name="Gruppieren 39">
              <a:extLst>
                <a:ext uri="{FF2B5EF4-FFF2-40B4-BE49-F238E27FC236}">
                  <a16:creationId xmlns:a16="http://schemas.microsoft.com/office/drawing/2014/main" id="{3C9069CF-8ED4-CBFC-C61D-FCC2F163E8E8}"/>
                </a:ext>
              </a:extLst>
            </p:cNvPr>
            <p:cNvGrpSpPr/>
            <p:nvPr/>
          </p:nvGrpSpPr>
          <p:grpSpPr>
            <a:xfrm>
              <a:off x="9606841" y="1731574"/>
              <a:ext cx="1266068" cy="1348872"/>
              <a:chOff x="9606841" y="1952625"/>
              <a:chExt cx="1266068" cy="1348872"/>
            </a:xfrm>
          </p:grpSpPr>
          <p:sp>
            <p:nvSpPr>
              <p:cNvPr id="63" name="Ellipse 62">
                <a:extLst>
                  <a:ext uri="{FF2B5EF4-FFF2-40B4-BE49-F238E27FC236}">
                    <a16:creationId xmlns:a16="http://schemas.microsoft.com/office/drawing/2014/main" id="{57A16A9A-6C96-343F-D0F1-E953C74DC63F}"/>
                  </a:ext>
                </a:extLst>
              </p:cNvPr>
              <p:cNvSpPr/>
              <p:nvPr/>
            </p:nvSpPr>
            <p:spPr>
              <a:xfrm>
                <a:off x="9753600" y="19526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4" name="Ellipse 63">
                <a:extLst>
                  <a:ext uri="{FF2B5EF4-FFF2-40B4-BE49-F238E27FC236}">
                    <a16:creationId xmlns:a16="http://schemas.microsoft.com/office/drawing/2014/main" id="{350ABDD9-CF93-44EB-9069-CD81EF121BB1}"/>
                  </a:ext>
                </a:extLst>
              </p:cNvPr>
              <p:cNvSpPr/>
              <p:nvPr/>
            </p:nvSpPr>
            <p:spPr>
              <a:xfrm>
                <a:off x="9959266" y="198291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5" name="Ellipse 64">
                <a:extLst>
                  <a:ext uri="{FF2B5EF4-FFF2-40B4-BE49-F238E27FC236}">
                    <a16:creationId xmlns:a16="http://schemas.microsoft.com/office/drawing/2014/main" id="{B007B434-EC9A-5924-AD03-1E0FF106BE70}"/>
                  </a:ext>
                </a:extLst>
              </p:cNvPr>
              <p:cNvSpPr/>
              <p:nvPr/>
            </p:nvSpPr>
            <p:spPr>
              <a:xfrm>
                <a:off x="9717406" y="21967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6" name="Ellipse 65">
                <a:extLst>
                  <a:ext uri="{FF2B5EF4-FFF2-40B4-BE49-F238E27FC236}">
                    <a16:creationId xmlns:a16="http://schemas.microsoft.com/office/drawing/2014/main" id="{D54E21FC-09A3-B0E6-74EF-92A1CDA43E79}"/>
                  </a:ext>
                </a:extLst>
              </p:cNvPr>
              <p:cNvSpPr/>
              <p:nvPr/>
            </p:nvSpPr>
            <p:spPr>
              <a:xfrm>
                <a:off x="9860206" y="236584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7" name="Ellipse 66">
                <a:extLst>
                  <a:ext uri="{FF2B5EF4-FFF2-40B4-BE49-F238E27FC236}">
                    <a16:creationId xmlns:a16="http://schemas.microsoft.com/office/drawing/2014/main" id="{2DCAE976-A922-F4A1-9BF4-BCEC52B206A6}"/>
                  </a:ext>
                </a:extLst>
              </p:cNvPr>
              <p:cNvSpPr/>
              <p:nvPr/>
            </p:nvSpPr>
            <p:spPr>
              <a:xfrm>
                <a:off x="9968714" y="31440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8" name="Ellipse 67">
                <a:extLst>
                  <a:ext uri="{FF2B5EF4-FFF2-40B4-BE49-F238E27FC236}">
                    <a16:creationId xmlns:a16="http://schemas.microsoft.com/office/drawing/2014/main" id="{74CC1748-3F32-D580-1AE0-7EA5F55AFAC0}"/>
                  </a:ext>
                </a:extLst>
              </p:cNvPr>
              <p:cNvSpPr/>
              <p:nvPr/>
            </p:nvSpPr>
            <p:spPr>
              <a:xfrm>
                <a:off x="9753600" y="251413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9" name="Ellipse 68">
                <a:extLst>
                  <a:ext uri="{FF2B5EF4-FFF2-40B4-BE49-F238E27FC236}">
                    <a16:creationId xmlns:a16="http://schemas.microsoft.com/office/drawing/2014/main" id="{8D649477-F0BC-6696-6DA5-AA7AD3431D36}"/>
                  </a:ext>
                </a:extLst>
              </p:cNvPr>
              <p:cNvSpPr/>
              <p:nvPr/>
            </p:nvSpPr>
            <p:spPr>
              <a:xfrm>
                <a:off x="10041180" y="239613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0" name="Ellipse 69">
                <a:extLst>
                  <a:ext uri="{FF2B5EF4-FFF2-40B4-BE49-F238E27FC236}">
                    <a16:creationId xmlns:a16="http://schemas.microsoft.com/office/drawing/2014/main" id="{59E69202-3DBD-ACDE-6630-789D673CD73F}"/>
                  </a:ext>
                </a:extLst>
              </p:cNvPr>
              <p:cNvSpPr/>
              <p:nvPr/>
            </p:nvSpPr>
            <p:spPr>
              <a:xfrm>
                <a:off x="10193356" y="20705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1" name="Ellipse 70">
                <a:extLst>
                  <a:ext uri="{FF2B5EF4-FFF2-40B4-BE49-F238E27FC236}">
                    <a16:creationId xmlns:a16="http://schemas.microsoft.com/office/drawing/2014/main" id="{C9D09C5E-6BAB-FA4C-821D-43806C5E1347}"/>
                  </a:ext>
                </a:extLst>
              </p:cNvPr>
              <p:cNvSpPr/>
              <p:nvPr/>
            </p:nvSpPr>
            <p:spPr>
              <a:xfrm>
                <a:off x="9906000" y="21050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2" name="Ellipse 71">
                <a:extLst>
                  <a:ext uri="{FF2B5EF4-FFF2-40B4-BE49-F238E27FC236}">
                    <a16:creationId xmlns:a16="http://schemas.microsoft.com/office/drawing/2014/main" id="{2A8A3341-27B3-3EDD-AF29-E4C7F3E6FFCA}"/>
                  </a:ext>
                </a:extLst>
              </p:cNvPr>
              <p:cNvSpPr/>
              <p:nvPr/>
            </p:nvSpPr>
            <p:spPr>
              <a:xfrm>
                <a:off x="10242885" y="225774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3" name="Ellipse 72">
                <a:extLst>
                  <a:ext uri="{FF2B5EF4-FFF2-40B4-BE49-F238E27FC236}">
                    <a16:creationId xmlns:a16="http://schemas.microsoft.com/office/drawing/2014/main" id="{220F11F1-8F40-B812-CE56-BE092691DEBB}"/>
                  </a:ext>
                </a:extLst>
              </p:cNvPr>
              <p:cNvSpPr/>
              <p:nvPr/>
            </p:nvSpPr>
            <p:spPr>
              <a:xfrm>
                <a:off x="10210800" y="24098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4" name="Ellipse 73">
                <a:extLst>
                  <a:ext uri="{FF2B5EF4-FFF2-40B4-BE49-F238E27FC236}">
                    <a16:creationId xmlns:a16="http://schemas.microsoft.com/office/drawing/2014/main" id="{B21DFDA1-553E-FC75-FC2A-93D57D7557F4}"/>
                  </a:ext>
                </a:extLst>
              </p:cNvPr>
              <p:cNvSpPr/>
              <p:nvPr/>
            </p:nvSpPr>
            <p:spPr>
              <a:xfrm>
                <a:off x="9814487" y="27827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5" name="Ellipse 74">
                <a:extLst>
                  <a:ext uri="{FF2B5EF4-FFF2-40B4-BE49-F238E27FC236}">
                    <a16:creationId xmlns:a16="http://schemas.microsoft.com/office/drawing/2014/main" id="{F61AE638-7176-C38D-A664-B6EE08AF2BB4}"/>
                  </a:ext>
                </a:extLst>
              </p:cNvPr>
              <p:cNvSpPr/>
              <p:nvPr/>
            </p:nvSpPr>
            <p:spPr>
              <a:xfrm>
                <a:off x="10041179" y="281303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6" name="Ellipse 75">
                <a:extLst>
                  <a:ext uri="{FF2B5EF4-FFF2-40B4-BE49-F238E27FC236}">
                    <a16:creationId xmlns:a16="http://schemas.microsoft.com/office/drawing/2014/main" id="{C4E2AA4F-1648-9891-CDBE-0F77B50EE55F}"/>
                  </a:ext>
                </a:extLst>
              </p:cNvPr>
              <p:cNvSpPr/>
              <p:nvPr/>
            </p:nvSpPr>
            <p:spPr>
              <a:xfrm>
                <a:off x="10092688" y="261892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7" name="Ellipse 76">
                <a:extLst>
                  <a:ext uri="{FF2B5EF4-FFF2-40B4-BE49-F238E27FC236}">
                    <a16:creationId xmlns:a16="http://schemas.microsoft.com/office/drawing/2014/main" id="{3C1CEDEA-A358-270D-FDD4-D82664027CB6}"/>
                  </a:ext>
                </a:extLst>
              </p:cNvPr>
              <p:cNvSpPr/>
              <p:nvPr/>
            </p:nvSpPr>
            <p:spPr>
              <a:xfrm>
                <a:off x="10244489" y="25994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8" name="Ellipse 77">
                <a:extLst>
                  <a:ext uri="{FF2B5EF4-FFF2-40B4-BE49-F238E27FC236}">
                    <a16:creationId xmlns:a16="http://schemas.microsoft.com/office/drawing/2014/main" id="{844B053C-87AE-1EDA-4387-1B9AF8A59365}"/>
                  </a:ext>
                </a:extLst>
              </p:cNvPr>
              <p:cNvSpPr/>
              <p:nvPr/>
            </p:nvSpPr>
            <p:spPr>
              <a:xfrm>
                <a:off x="9770371" y="30328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79" name="Ellipse 78">
                <a:extLst>
                  <a:ext uri="{FF2B5EF4-FFF2-40B4-BE49-F238E27FC236}">
                    <a16:creationId xmlns:a16="http://schemas.microsoft.com/office/drawing/2014/main" id="{A0402C1B-91EB-10E4-8264-C649F6F7C0B8}"/>
                  </a:ext>
                </a:extLst>
              </p:cNvPr>
              <p:cNvSpPr/>
              <p:nvPr/>
            </p:nvSpPr>
            <p:spPr>
              <a:xfrm>
                <a:off x="10334698" y="24372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0" name="Ellipse 79">
                <a:extLst>
                  <a:ext uri="{FF2B5EF4-FFF2-40B4-BE49-F238E27FC236}">
                    <a16:creationId xmlns:a16="http://schemas.microsoft.com/office/drawing/2014/main" id="{5C9B7A06-1D2A-D566-8A48-EDE0C16E7E6C}"/>
                  </a:ext>
                </a:extLst>
              </p:cNvPr>
              <p:cNvSpPr/>
              <p:nvPr/>
            </p:nvSpPr>
            <p:spPr>
              <a:xfrm>
                <a:off x="9894492" y="266464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1" name="Ellipse 80">
                <a:extLst>
                  <a:ext uri="{FF2B5EF4-FFF2-40B4-BE49-F238E27FC236}">
                    <a16:creationId xmlns:a16="http://schemas.microsoft.com/office/drawing/2014/main" id="{2A6A214D-052C-0C43-F191-394718A19CA1}"/>
                  </a:ext>
                </a:extLst>
              </p:cNvPr>
              <p:cNvSpPr/>
              <p:nvPr/>
            </p:nvSpPr>
            <p:spPr>
              <a:xfrm>
                <a:off x="9606841" y="27327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2" name="Ellipse 81">
                <a:extLst>
                  <a:ext uri="{FF2B5EF4-FFF2-40B4-BE49-F238E27FC236}">
                    <a16:creationId xmlns:a16="http://schemas.microsoft.com/office/drawing/2014/main" id="{FA30E1E1-A671-957B-47C1-B0D1437C1B7D}"/>
                  </a:ext>
                </a:extLst>
              </p:cNvPr>
              <p:cNvSpPr/>
              <p:nvPr/>
            </p:nvSpPr>
            <p:spPr>
              <a:xfrm>
                <a:off x="10511241" y="221930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3" name="Ellipse 82">
                <a:extLst>
                  <a:ext uri="{FF2B5EF4-FFF2-40B4-BE49-F238E27FC236}">
                    <a16:creationId xmlns:a16="http://schemas.microsoft.com/office/drawing/2014/main" id="{0A7A8D42-F08B-7ABE-DAD1-4405E10BA26B}"/>
                  </a:ext>
                </a:extLst>
              </p:cNvPr>
              <p:cNvSpPr/>
              <p:nvPr/>
            </p:nvSpPr>
            <p:spPr>
              <a:xfrm>
                <a:off x="9818296" y="325577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84" name="Ellipse 83">
                <a:extLst>
                  <a:ext uri="{FF2B5EF4-FFF2-40B4-BE49-F238E27FC236}">
                    <a16:creationId xmlns:a16="http://schemas.microsoft.com/office/drawing/2014/main" id="{98D95937-7A64-099C-8033-04125691B5B5}"/>
                  </a:ext>
                </a:extLst>
              </p:cNvPr>
              <p:cNvSpPr/>
              <p:nvPr/>
            </p:nvSpPr>
            <p:spPr>
              <a:xfrm>
                <a:off x="10827190" y="213354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41" name="Gruppieren 40">
              <a:extLst>
                <a:ext uri="{FF2B5EF4-FFF2-40B4-BE49-F238E27FC236}">
                  <a16:creationId xmlns:a16="http://schemas.microsoft.com/office/drawing/2014/main" id="{11435039-7F95-7464-A8E7-A4C43D0397C9}"/>
                </a:ext>
              </a:extLst>
            </p:cNvPr>
            <p:cNvGrpSpPr/>
            <p:nvPr/>
          </p:nvGrpSpPr>
          <p:grpSpPr>
            <a:xfrm>
              <a:off x="10216215" y="2150840"/>
              <a:ext cx="995838" cy="1155773"/>
              <a:chOff x="9652935" y="3999138"/>
              <a:chExt cx="995838" cy="1155773"/>
            </a:xfrm>
          </p:grpSpPr>
          <p:sp>
            <p:nvSpPr>
              <p:cNvPr id="43" name="Ellipse 42">
                <a:extLst>
                  <a:ext uri="{FF2B5EF4-FFF2-40B4-BE49-F238E27FC236}">
                    <a16:creationId xmlns:a16="http://schemas.microsoft.com/office/drawing/2014/main" id="{6E14D8D8-D397-51E3-BB1F-1C9D12877078}"/>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4" name="Ellipse 43">
                <a:extLst>
                  <a:ext uri="{FF2B5EF4-FFF2-40B4-BE49-F238E27FC236}">
                    <a16:creationId xmlns:a16="http://schemas.microsoft.com/office/drawing/2014/main" id="{FF809B02-3AB0-9D72-E896-4446C34438C2}"/>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5" name="Ellipse 44">
                <a:extLst>
                  <a:ext uri="{FF2B5EF4-FFF2-40B4-BE49-F238E27FC236}">
                    <a16:creationId xmlns:a16="http://schemas.microsoft.com/office/drawing/2014/main" id="{D5BB6594-6DBE-BB10-55D1-E3921DF35316}"/>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6" name="Ellipse 45">
                <a:extLst>
                  <a:ext uri="{FF2B5EF4-FFF2-40B4-BE49-F238E27FC236}">
                    <a16:creationId xmlns:a16="http://schemas.microsoft.com/office/drawing/2014/main" id="{573FC401-61BA-52AE-8107-035C4BA607FE}"/>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7" name="Ellipse 46">
                <a:extLst>
                  <a:ext uri="{FF2B5EF4-FFF2-40B4-BE49-F238E27FC236}">
                    <a16:creationId xmlns:a16="http://schemas.microsoft.com/office/drawing/2014/main" id="{1E303407-80DF-2477-4F38-D8ED25885F7B}"/>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8" name="Ellipse 47">
                <a:extLst>
                  <a:ext uri="{FF2B5EF4-FFF2-40B4-BE49-F238E27FC236}">
                    <a16:creationId xmlns:a16="http://schemas.microsoft.com/office/drawing/2014/main" id="{93213ADE-BF93-26E2-BC12-5B091FE57AAF}"/>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49" name="Ellipse 48">
                <a:extLst>
                  <a:ext uri="{FF2B5EF4-FFF2-40B4-BE49-F238E27FC236}">
                    <a16:creationId xmlns:a16="http://schemas.microsoft.com/office/drawing/2014/main" id="{C7BCEC89-122B-9FDA-5DE6-4FF24EF590AB}"/>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0" name="Ellipse 49">
                <a:extLst>
                  <a:ext uri="{FF2B5EF4-FFF2-40B4-BE49-F238E27FC236}">
                    <a16:creationId xmlns:a16="http://schemas.microsoft.com/office/drawing/2014/main" id="{6EC2623C-9CD2-DA4C-B1D0-47C823C1B5E7}"/>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1" name="Ellipse 50">
                <a:extLst>
                  <a:ext uri="{FF2B5EF4-FFF2-40B4-BE49-F238E27FC236}">
                    <a16:creationId xmlns:a16="http://schemas.microsoft.com/office/drawing/2014/main" id="{27114A3B-AA31-4812-30EC-7CD48C7E286B}"/>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2" name="Ellipse 51">
                <a:extLst>
                  <a:ext uri="{FF2B5EF4-FFF2-40B4-BE49-F238E27FC236}">
                    <a16:creationId xmlns:a16="http://schemas.microsoft.com/office/drawing/2014/main" id="{5BAF4278-C723-F4C3-D2A7-FAA32AE78409}"/>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3" name="Ellipse 52">
                <a:extLst>
                  <a:ext uri="{FF2B5EF4-FFF2-40B4-BE49-F238E27FC236}">
                    <a16:creationId xmlns:a16="http://schemas.microsoft.com/office/drawing/2014/main" id="{C8D198ED-62D8-BC8D-4BDB-E67727FCFF89}"/>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4" name="Ellipse 53">
                <a:extLst>
                  <a:ext uri="{FF2B5EF4-FFF2-40B4-BE49-F238E27FC236}">
                    <a16:creationId xmlns:a16="http://schemas.microsoft.com/office/drawing/2014/main" id="{633CE7B2-03C8-04AB-12FF-D7D28556C5D0}"/>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5" name="Ellipse 54">
                <a:extLst>
                  <a:ext uri="{FF2B5EF4-FFF2-40B4-BE49-F238E27FC236}">
                    <a16:creationId xmlns:a16="http://schemas.microsoft.com/office/drawing/2014/main" id="{BB16C3E6-E571-71AA-7CCA-B7C0AF98240D}"/>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6" name="Ellipse 55">
                <a:extLst>
                  <a:ext uri="{FF2B5EF4-FFF2-40B4-BE49-F238E27FC236}">
                    <a16:creationId xmlns:a16="http://schemas.microsoft.com/office/drawing/2014/main" id="{0F8DD91B-FC41-4EAD-28F5-9CE0161D2C70}"/>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7" name="Ellipse 56">
                <a:extLst>
                  <a:ext uri="{FF2B5EF4-FFF2-40B4-BE49-F238E27FC236}">
                    <a16:creationId xmlns:a16="http://schemas.microsoft.com/office/drawing/2014/main" id="{E8B6AC16-63D4-CDE8-8DC7-969A68FCDE11}"/>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8" name="Ellipse 57">
                <a:extLst>
                  <a:ext uri="{FF2B5EF4-FFF2-40B4-BE49-F238E27FC236}">
                    <a16:creationId xmlns:a16="http://schemas.microsoft.com/office/drawing/2014/main" id="{49824258-FA98-38F9-11CA-6ACDB7F651E5}"/>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59" name="Ellipse 58">
                <a:extLst>
                  <a:ext uri="{FF2B5EF4-FFF2-40B4-BE49-F238E27FC236}">
                    <a16:creationId xmlns:a16="http://schemas.microsoft.com/office/drawing/2014/main" id="{03CED2A3-93DD-C337-5D5A-60E2B3C2A07E}"/>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0" name="Ellipse 59">
                <a:extLst>
                  <a:ext uri="{FF2B5EF4-FFF2-40B4-BE49-F238E27FC236}">
                    <a16:creationId xmlns:a16="http://schemas.microsoft.com/office/drawing/2014/main" id="{E4603435-7FBA-D35D-D548-7FEF32D1086A}"/>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1" name="Ellipse 60">
                <a:extLst>
                  <a:ext uri="{FF2B5EF4-FFF2-40B4-BE49-F238E27FC236}">
                    <a16:creationId xmlns:a16="http://schemas.microsoft.com/office/drawing/2014/main" id="{9F8F40B3-A1C6-3861-F592-B8046E2737BC}"/>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62" name="Ellipse 61">
                <a:extLst>
                  <a:ext uri="{FF2B5EF4-FFF2-40B4-BE49-F238E27FC236}">
                    <a16:creationId xmlns:a16="http://schemas.microsoft.com/office/drawing/2014/main" id="{607DB602-CB05-2C5D-D618-E52E9CC92B1D}"/>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sp>
          <p:nvSpPr>
            <p:cNvPr id="42" name="Freihandform: Form 41">
              <a:extLst>
                <a:ext uri="{FF2B5EF4-FFF2-40B4-BE49-F238E27FC236}">
                  <a16:creationId xmlns:a16="http://schemas.microsoft.com/office/drawing/2014/main" id="{C1FAD4FF-CC92-6FDD-551D-F29B80756F2B}"/>
                </a:ext>
              </a:extLst>
            </p:cNvPr>
            <p:cNvSpPr/>
            <p:nvPr/>
          </p:nvSpPr>
          <p:spPr>
            <a:xfrm>
              <a:off x="10124673" y="1970718"/>
              <a:ext cx="971550" cy="1304925"/>
            </a:xfrm>
            <a:custGeom>
              <a:avLst/>
              <a:gdLst>
                <a:gd name="connsiteX0" fmla="*/ 0 w 971550"/>
                <a:gd name="connsiteY0" fmla="*/ 1304925 h 1304925"/>
                <a:gd name="connsiteX1" fmla="*/ 190500 w 971550"/>
                <a:gd name="connsiteY1" fmla="*/ 495300 h 1304925"/>
                <a:gd name="connsiteX2" fmla="*/ 971550 w 971550"/>
                <a:gd name="connsiteY2" fmla="*/ 0 h 1304925"/>
              </a:gdLst>
              <a:ahLst/>
              <a:cxnLst>
                <a:cxn ang="0">
                  <a:pos x="connsiteX0" y="connsiteY0"/>
                </a:cxn>
                <a:cxn ang="0">
                  <a:pos x="connsiteX1" y="connsiteY1"/>
                </a:cxn>
                <a:cxn ang="0">
                  <a:pos x="connsiteX2" y="connsiteY2"/>
                </a:cxn>
              </a:cxnLst>
              <a:rect l="l" t="t" r="r" b="b"/>
              <a:pathLst>
                <a:path w="971550" h="1304925">
                  <a:moveTo>
                    <a:pt x="0" y="1304925"/>
                  </a:moveTo>
                  <a:cubicBezTo>
                    <a:pt x="14287" y="1008856"/>
                    <a:pt x="28575" y="712787"/>
                    <a:pt x="190500" y="495300"/>
                  </a:cubicBezTo>
                  <a:cubicBezTo>
                    <a:pt x="352425" y="277812"/>
                    <a:pt x="661987" y="138906"/>
                    <a:pt x="97155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7" name="Gruppieren 86">
            <a:extLst>
              <a:ext uri="{FF2B5EF4-FFF2-40B4-BE49-F238E27FC236}">
                <a16:creationId xmlns:a16="http://schemas.microsoft.com/office/drawing/2014/main" id="{BD13AB79-7487-5486-7724-0F7F258C4DC4}"/>
              </a:ext>
            </a:extLst>
          </p:cNvPr>
          <p:cNvGrpSpPr/>
          <p:nvPr/>
        </p:nvGrpSpPr>
        <p:grpSpPr>
          <a:xfrm>
            <a:off x="4324815" y="3920571"/>
            <a:ext cx="1656000" cy="1656000"/>
            <a:chOff x="9449372" y="3794748"/>
            <a:chExt cx="1656000" cy="1656000"/>
          </a:xfrm>
        </p:grpSpPr>
        <p:grpSp>
          <p:nvGrpSpPr>
            <p:cNvPr id="88" name="Gruppieren 87">
              <a:extLst>
                <a:ext uri="{FF2B5EF4-FFF2-40B4-BE49-F238E27FC236}">
                  <a16:creationId xmlns:a16="http://schemas.microsoft.com/office/drawing/2014/main" id="{748A060E-5DC4-D8B9-5E0D-1FF33AA266C0}"/>
                </a:ext>
              </a:extLst>
            </p:cNvPr>
            <p:cNvGrpSpPr/>
            <p:nvPr/>
          </p:nvGrpSpPr>
          <p:grpSpPr>
            <a:xfrm>
              <a:off x="9449372" y="3794748"/>
              <a:ext cx="1656000" cy="1656000"/>
              <a:chOff x="8802000" y="1944000"/>
              <a:chExt cx="1656000" cy="1656000"/>
            </a:xfrm>
          </p:grpSpPr>
          <p:cxnSp>
            <p:nvCxnSpPr>
              <p:cNvPr id="132" name="Gerader Verbinder 131">
                <a:extLst>
                  <a:ext uri="{FF2B5EF4-FFF2-40B4-BE49-F238E27FC236}">
                    <a16:creationId xmlns:a16="http://schemas.microsoft.com/office/drawing/2014/main" id="{2029B5CD-8806-748B-D90D-872D98946BCE}"/>
                  </a:ext>
                </a:extLst>
              </p:cNvPr>
              <p:cNvCxnSpPr/>
              <p:nvPr/>
            </p:nvCxnSpPr>
            <p:spPr>
              <a:xfrm>
                <a:off x="8820000" y="1944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133" name="Gerader Verbinder 132">
                <a:extLst>
                  <a:ext uri="{FF2B5EF4-FFF2-40B4-BE49-F238E27FC236}">
                    <a16:creationId xmlns:a16="http://schemas.microsoft.com/office/drawing/2014/main" id="{C4C1FC60-9415-2F62-C171-B1FBFF530193}"/>
                  </a:ext>
                </a:extLst>
              </p:cNvPr>
              <p:cNvCxnSpPr>
                <a:cxnSpLocks/>
              </p:cNvCxnSpPr>
              <p:nvPr/>
            </p:nvCxnSpPr>
            <p:spPr>
              <a:xfrm rot="5400000">
                <a:off x="9630000" y="2772000"/>
                <a:ext cx="0" cy="1656000"/>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5EC15C4E-0FF9-2759-D2AC-D40FCA3ED390}"/>
                </a:ext>
              </a:extLst>
            </p:cNvPr>
            <p:cNvGrpSpPr/>
            <p:nvPr/>
          </p:nvGrpSpPr>
          <p:grpSpPr>
            <a:xfrm rot="1062244">
              <a:off x="9742496" y="4178116"/>
              <a:ext cx="995838" cy="1155773"/>
              <a:chOff x="9652935" y="3999138"/>
              <a:chExt cx="995838" cy="1155773"/>
            </a:xfrm>
          </p:grpSpPr>
          <p:sp>
            <p:nvSpPr>
              <p:cNvPr id="112" name="Ellipse 111">
                <a:extLst>
                  <a:ext uri="{FF2B5EF4-FFF2-40B4-BE49-F238E27FC236}">
                    <a16:creationId xmlns:a16="http://schemas.microsoft.com/office/drawing/2014/main" id="{42D66C9B-8D68-ACCC-94E0-E2E4466F69DD}"/>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3" name="Ellipse 112">
                <a:extLst>
                  <a:ext uri="{FF2B5EF4-FFF2-40B4-BE49-F238E27FC236}">
                    <a16:creationId xmlns:a16="http://schemas.microsoft.com/office/drawing/2014/main" id="{81E07BD8-C3D1-510F-27C2-1C7284DAAD12}"/>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4" name="Ellipse 113">
                <a:extLst>
                  <a:ext uri="{FF2B5EF4-FFF2-40B4-BE49-F238E27FC236}">
                    <a16:creationId xmlns:a16="http://schemas.microsoft.com/office/drawing/2014/main" id="{1E291F60-316E-1EF0-344A-52678272993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5" name="Ellipse 114">
                <a:extLst>
                  <a:ext uri="{FF2B5EF4-FFF2-40B4-BE49-F238E27FC236}">
                    <a16:creationId xmlns:a16="http://schemas.microsoft.com/office/drawing/2014/main" id="{C5024739-B129-CB55-8C14-DB06841E95EE}"/>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6" name="Ellipse 115">
                <a:extLst>
                  <a:ext uri="{FF2B5EF4-FFF2-40B4-BE49-F238E27FC236}">
                    <a16:creationId xmlns:a16="http://schemas.microsoft.com/office/drawing/2014/main" id="{E0A3D438-8D98-FFCE-334A-4B6373E5FA2E}"/>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7" name="Ellipse 116">
                <a:extLst>
                  <a:ext uri="{FF2B5EF4-FFF2-40B4-BE49-F238E27FC236}">
                    <a16:creationId xmlns:a16="http://schemas.microsoft.com/office/drawing/2014/main" id="{4B13AE9B-1646-56B2-80E4-B10CFEF41ECC}"/>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8" name="Ellipse 117">
                <a:extLst>
                  <a:ext uri="{FF2B5EF4-FFF2-40B4-BE49-F238E27FC236}">
                    <a16:creationId xmlns:a16="http://schemas.microsoft.com/office/drawing/2014/main" id="{80AADA48-AF8B-5357-CFA4-D54DEFBB6161}"/>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9" name="Ellipse 118">
                <a:extLst>
                  <a:ext uri="{FF2B5EF4-FFF2-40B4-BE49-F238E27FC236}">
                    <a16:creationId xmlns:a16="http://schemas.microsoft.com/office/drawing/2014/main" id="{FF755F2E-10BD-E852-E23B-40614E3D8B2D}"/>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0" name="Ellipse 119">
                <a:extLst>
                  <a:ext uri="{FF2B5EF4-FFF2-40B4-BE49-F238E27FC236}">
                    <a16:creationId xmlns:a16="http://schemas.microsoft.com/office/drawing/2014/main" id="{49FF2949-5550-AA76-C347-6C38ACF6A22F}"/>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1" name="Ellipse 120">
                <a:extLst>
                  <a:ext uri="{FF2B5EF4-FFF2-40B4-BE49-F238E27FC236}">
                    <a16:creationId xmlns:a16="http://schemas.microsoft.com/office/drawing/2014/main" id="{B2216096-D664-2CF5-3A6B-78771633BC32}"/>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2" name="Ellipse 121">
                <a:extLst>
                  <a:ext uri="{FF2B5EF4-FFF2-40B4-BE49-F238E27FC236}">
                    <a16:creationId xmlns:a16="http://schemas.microsoft.com/office/drawing/2014/main" id="{2DCEC202-F834-047D-5456-5F75902B9D7B}"/>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3" name="Ellipse 122">
                <a:extLst>
                  <a:ext uri="{FF2B5EF4-FFF2-40B4-BE49-F238E27FC236}">
                    <a16:creationId xmlns:a16="http://schemas.microsoft.com/office/drawing/2014/main" id="{57D97EE7-DCDD-49E0-4069-8770AA80F507}"/>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4" name="Ellipse 123">
                <a:extLst>
                  <a:ext uri="{FF2B5EF4-FFF2-40B4-BE49-F238E27FC236}">
                    <a16:creationId xmlns:a16="http://schemas.microsoft.com/office/drawing/2014/main" id="{9CA0908A-34BC-7104-6BA6-8BE9DBDC141C}"/>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5" name="Ellipse 124">
                <a:extLst>
                  <a:ext uri="{FF2B5EF4-FFF2-40B4-BE49-F238E27FC236}">
                    <a16:creationId xmlns:a16="http://schemas.microsoft.com/office/drawing/2014/main" id="{5D170A2C-A404-8C7E-76FF-2C9D69715BCE}"/>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6" name="Ellipse 125">
                <a:extLst>
                  <a:ext uri="{FF2B5EF4-FFF2-40B4-BE49-F238E27FC236}">
                    <a16:creationId xmlns:a16="http://schemas.microsoft.com/office/drawing/2014/main" id="{F5A2CEF0-7CCE-3CE9-3488-A4A01B00D46A}"/>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7" name="Ellipse 126">
                <a:extLst>
                  <a:ext uri="{FF2B5EF4-FFF2-40B4-BE49-F238E27FC236}">
                    <a16:creationId xmlns:a16="http://schemas.microsoft.com/office/drawing/2014/main" id="{6C9ACCB9-70C7-36B1-563C-E87BC761B034}"/>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8" name="Ellipse 127">
                <a:extLst>
                  <a:ext uri="{FF2B5EF4-FFF2-40B4-BE49-F238E27FC236}">
                    <a16:creationId xmlns:a16="http://schemas.microsoft.com/office/drawing/2014/main" id="{C6009A7A-4015-A6AF-8E2B-C95104BF5FA6}"/>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29" name="Ellipse 128">
                <a:extLst>
                  <a:ext uri="{FF2B5EF4-FFF2-40B4-BE49-F238E27FC236}">
                    <a16:creationId xmlns:a16="http://schemas.microsoft.com/office/drawing/2014/main" id="{322CB11B-E917-76F4-9143-6318787FA8F0}"/>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30" name="Ellipse 129">
                <a:extLst>
                  <a:ext uri="{FF2B5EF4-FFF2-40B4-BE49-F238E27FC236}">
                    <a16:creationId xmlns:a16="http://schemas.microsoft.com/office/drawing/2014/main" id="{90C8D50D-26B1-5C6B-62EC-E3B94E6BDDC2}"/>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31" name="Ellipse 130">
                <a:extLst>
                  <a:ext uri="{FF2B5EF4-FFF2-40B4-BE49-F238E27FC236}">
                    <a16:creationId xmlns:a16="http://schemas.microsoft.com/office/drawing/2014/main" id="{E033D00D-28C9-0FB8-69FB-0D0613505D74}"/>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grpSp>
          <p:nvGrpSpPr>
            <p:cNvPr id="90" name="Gruppieren 89">
              <a:extLst>
                <a:ext uri="{FF2B5EF4-FFF2-40B4-BE49-F238E27FC236}">
                  <a16:creationId xmlns:a16="http://schemas.microsoft.com/office/drawing/2014/main" id="{60E055C1-6507-8440-B53F-1259A0367611}"/>
                </a:ext>
              </a:extLst>
            </p:cNvPr>
            <p:cNvGrpSpPr/>
            <p:nvPr/>
          </p:nvGrpSpPr>
          <p:grpSpPr>
            <a:xfrm rot="1062244">
              <a:off x="9869559" y="3854959"/>
              <a:ext cx="995838" cy="1155773"/>
              <a:chOff x="9652935" y="3999138"/>
              <a:chExt cx="995838" cy="1155773"/>
            </a:xfrm>
          </p:grpSpPr>
          <p:sp>
            <p:nvSpPr>
              <p:cNvPr id="92" name="Ellipse 91">
                <a:extLst>
                  <a:ext uri="{FF2B5EF4-FFF2-40B4-BE49-F238E27FC236}">
                    <a16:creationId xmlns:a16="http://schemas.microsoft.com/office/drawing/2014/main" id="{875C17E0-B56D-E743-E75D-9B028125210F}"/>
                  </a:ext>
                </a:extLst>
              </p:cNvPr>
              <p:cNvSpPr/>
              <p:nvPr/>
            </p:nvSpPr>
            <p:spPr>
              <a:xfrm>
                <a:off x="9963445" y="51091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3" name="Ellipse 92">
                <a:extLst>
                  <a:ext uri="{FF2B5EF4-FFF2-40B4-BE49-F238E27FC236}">
                    <a16:creationId xmlns:a16="http://schemas.microsoft.com/office/drawing/2014/main" id="{A6CA5113-C68C-02EE-F914-5C29DB7C4C7A}"/>
                  </a:ext>
                </a:extLst>
              </p:cNvPr>
              <p:cNvSpPr/>
              <p:nvPr/>
            </p:nvSpPr>
            <p:spPr>
              <a:xfrm>
                <a:off x="9906300" y="43258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4" name="Ellipse 93">
                <a:extLst>
                  <a:ext uri="{FF2B5EF4-FFF2-40B4-BE49-F238E27FC236}">
                    <a16:creationId xmlns:a16="http://schemas.microsoft.com/office/drawing/2014/main" id="{30E9A259-9E2E-9DB4-36BE-91698585F229}"/>
                  </a:ext>
                </a:extLst>
              </p:cNvPr>
              <p:cNvSpPr/>
              <p:nvPr/>
            </p:nvSpPr>
            <p:spPr>
              <a:xfrm>
                <a:off x="10115850" y="417960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5" name="Ellipse 94">
                <a:extLst>
                  <a:ext uri="{FF2B5EF4-FFF2-40B4-BE49-F238E27FC236}">
                    <a16:creationId xmlns:a16="http://schemas.microsoft.com/office/drawing/2014/main" id="{3AD98920-D58A-F501-D0EE-0A05811D510A}"/>
                  </a:ext>
                </a:extLst>
              </p:cNvPr>
              <p:cNvSpPr/>
              <p:nvPr/>
            </p:nvSpPr>
            <p:spPr>
              <a:xfrm>
                <a:off x="10511616" y="48439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6" name="Ellipse 95">
                <a:extLst>
                  <a:ext uri="{FF2B5EF4-FFF2-40B4-BE49-F238E27FC236}">
                    <a16:creationId xmlns:a16="http://schemas.microsoft.com/office/drawing/2014/main" id="{93F7F17D-EFB2-3181-DC6E-B71E1CD05A01}"/>
                  </a:ext>
                </a:extLst>
              </p:cNvPr>
              <p:cNvSpPr/>
              <p:nvPr/>
            </p:nvSpPr>
            <p:spPr>
              <a:xfrm>
                <a:off x="9725699" y="49267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7" name="Ellipse 96">
                <a:extLst>
                  <a:ext uri="{FF2B5EF4-FFF2-40B4-BE49-F238E27FC236}">
                    <a16:creationId xmlns:a16="http://schemas.microsoft.com/office/drawing/2014/main" id="{07420CCC-1C2B-7727-A80B-183AB7084C43}"/>
                  </a:ext>
                </a:extLst>
              </p:cNvPr>
              <p:cNvSpPr/>
              <p:nvPr/>
            </p:nvSpPr>
            <p:spPr>
              <a:xfrm>
                <a:off x="10239450" y="40305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8" name="Ellipse 97">
                <a:extLst>
                  <a:ext uri="{FF2B5EF4-FFF2-40B4-BE49-F238E27FC236}">
                    <a16:creationId xmlns:a16="http://schemas.microsoft.com/office/drawing/2014/main" id="{957E2734-5FF0-482F-929B-4981B88BAF29}"/>
                  </a:ext>
                </a:extLst>
              </p:cNvPr>
              <p:cNvSpPr/>
              <p:nvPr/>
            </p:nvSpPr>
            <p:spPr>
              <a:xfrm>
                <a:off x="10603054" y="39991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99" name="Ellipse 98">
                <a:extLst>
                  <a:ext uri="{FF2B5EF4-FFF2-40B4-BE49-F238E27FC236}">
                    <a16:creationId xmlns:a16="http://schemas.microsoft.com/office/drawing/2014/main" id="{50F64D71-A8BC-8EAB-0F4C-7B7008F0C2C6}"/>
                  </a:ext>
                </a:extLst>
              </p:cNvPr>
              <p:cNvSpPr/>
              <p:nvPr/>
            </p:nvSpPr>
            <p:spPr>
              <a:xfrm>
                <a:off x="10288979" y="42177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0" name="Ellipse 99">
                <a:extLst>
                  <a:ext uri="{FF2B5EF4-FFF2-40B4-BE49-F238E27FC236}">
                    <a16:creationId xmlns:a16="http://schemas.microsoft.com/office/drawing/2014/main" id="{356F2CA6-66E2-18E1-AA37-D85647D4BD01}"/>
                  </a:ext>
                </a:extLst>
              </p:cNvPr>
              <p:cNvSpPr/>
              <p:nvPr/>
            </p:nvSpPr>
            <p:spPr>
              <a:xfrm>
                <a:off x="10256894" y="43697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1" name="Ellipse 100">
                <a:extLst>
                  <a:ext uri="{FF2B5EF4-FFF2-40B4-BE49-F238E27FC236}">
                    <a16:creationId xmlns:a16="http://schemas.microsoft.com/office/drawing/2014/main" id="{ED781A3E-BF31-CC30-027E-C75EF7922E2B}"/>
                  </a:ext>
                </a:extLst>
              </p:cNvPr>
              <p:cNvSpPr/>
              <p:nvPr/>
            </p:nvSpPr>
            <p:spPr>
              <a:xfrm>
                <a:off x="9860581" y="47427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2" name="Ellipse 101">
                <a:extLst>
                  <a:ext uri="{FF2B5EF4-FFF2-40B4-BE49-F238E27FC236}">
                    <a16:creationId xmlns:a16="http://schemas.microsoft.com/office/drawing/2014/main" id="{6F791A7A-B552-4D25-D1BB-A483B9382088}"/>
                  </a:ext>
                </a:extLst>
              </p:cNvPr>
              <p:cNvSpPr/>
              <p:nvPr/>
            </p:nvSpPr>
            <p:spPr>
              <a:xfrm>
                <a:off x="10087273" y="4773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3" name="Ellipse 102">
                <a:extLst>
                  <a:ext uri="{FF2B5EF4-FFF2-40B4-BE49-F238E27FC236}">
                    <a16:creationId xmlns:a16="http://schemas.microsoft.com/office/drawing/2014/main" id="{62E93A80-A0F5-41A7-ECB6-5D9670B636C9}"/>
                  </a:ext>
                </a:extLst>
              </p:cNvPr>
              <p:cNvSpPr/>
              <p:nvPr/>
            </p:nvSpPr>
            <p:spPr>
              <a:xfrm>
                <a:off x="10138782" y="45788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4" name="Ellipse 103">
                <a:extLst>
                  <a:ext uri="{FF2B5EF4-FFF2-40B4-BE49-F238E27FC236}">
                    <a16:creationId xmlns:a16="http://schemas.microsoft.com/office/drawing/2014/main" id="{09E384F1-E707-D16D-E57E-EE4FB063D1A8}"/>
                  </a:ext>
                </a:extLst>
              </p:cNvPr>
              <p:cNvSpPr/>
              <p:nvPr/>
            </p:nvSpPr>
            <p:spPr>
              <a:xfrm>
                <a:off x="10291182" y="473129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5" name="Ellipse 104">
                <a:extLst>
                  <a:ext uri="{FF2B5EF4-FFF2-40B4-BE49-F238E27FC236}">
                    <a16:creationId xmlns:a16="http://schemas.microsoft.com/office/drawing/2014/main" id="{E3E58B25-FFB7-93AB-F1BD-EA8D9850C731}"/>
                  </a:ext>
                </a:extLst>
              </p:cNvPr>
              <p:cNvSpPr/>
              <p:nvPr/>
            </p:nvSpPr>
            <p:spPr>
              <a:xfrm>
                <a:off x="9816465" y="49928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6" name="Ellipse 105">
                <a:extLst>
                  <a:ext uri="{FF2B5EF4-FFF2-40B4-BE49-F238E27FC236}">
                    <a16:creationId xmlns:a16="http://schemas.microsoft.com/office/drawing/2014/main" id="{23E027C6-6D03-720E-AA5E-7508D77E16CE}"/>
                  </a:ext>
                </a:extLst>
              </p:cNvPr>
              <p:cNvSpPr/>
              <p:nvPr/>
            </p:nvSpPr>
            <p:spPr>
              <a:xfrm>
                <a:off x="10380792" y="4397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7" name="Ellipse 106">
                <a:extLst>
                  <a:ext uri="{FF2B5EF4-FFF2-40B4-BE49-F238E27FC236}">
                    <a16:creationId xmlns:a16="http://schemas.microsoft.com/office/drawing/2014/main" id="{44EABF3A-158F-3215-8425-8556BE63C830}"/>
                  </a:ext>
                </a:extLst>
              </p:cNvPr>
              <p:cNvSpPr/>
              <p:nvPr/>
            </p:nvSpPr>
            <p:spPr>
              <a:xfrm>
                <a:off x="9940586" y="46246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8" name="Ellipse 107">
                <a:extLst>
                  <a:ext uri="{FF2B5EF4-FFF2-40B4-BE49-F238E27FC236}">
                    <a16:creationId xmlns:a16="http://schemas.microsoft.com/office/drawing/2014/main" id="{A0BE2A5A-1834-3F4E-DF8D-DCD187F36C78}"/>
                  </a:ext>
                </a:extLst>
              </p:cNvPr>
              <p:cNvSpPr/>
              <p:nvPr/>
            </p:nvSpPr>
            <p:spPr>
              <a:xfrm>
                <a:off x="9652935" y="4692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09" name="Ellipse 108">
                <a:extLst>
                  <a:ext uri="{FF2B5EF4-FFF2-40B4-BE49-F238E27FC236}">
                    <a16:creationId xmlns:a16="http://schemas.microsoft.com/office/drawing/2014/main" id="{8EEF16EB-C436-A3FE-FCDC-02CB5BBA428A}"/>
                  </a:ext>
                </a:extLst>
              </p:cNvPr>
              <p:cNvSpPr/>
              <p:nvPr/>
            </p:nvSpPr>
            <p:spPr>
              <a:xfrm>
                <a:off x="10557335" y="41792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0" name="Ellipse 109">
                <a:extLst>
                  <a:ext uri="{FF2B5EF4-FFF2-40B4-BE49-F238E27FC236}">
                    <a16:creationId xmlns:a16="http://schemas.microsoft.com/office/drawing/2014/main" id="{5482DFD5-8C89-8E4A-058C-39CF32F00313}"/>
                  </a:ext>
                </a:extLst>
              </p:cNvPr>
              <p:cNvSpPr/>
              <p:nvPr/>
            </p:nvSpPr>
            <p:spPr>
              <a:xfrm>
                <a:off x="10208969" y="50264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sp>
            <p:nvSpPr>
              <p:cNvPr id="111" name="Ellipse 110">
                <a:extLst>
                  <a:ext uri="{FF2B5EF4-FFF2-40B4-BE49-F238E27FC236}">
                    <a16:creationId xmlns:a16="http://schemas.microsoft.com/office/drawing/2014/main" id="{C9667B24-E797-B4CB-AC5D-B5A2A8B05B4E}"/>
                  </a:ext>
                </a:extLst>
              </p:cNvPr>
              <p:cNvSpPr/>
              <p:nvPr/>
            </p:nvSpPr>
            <p:spPr>
              <a:xfrm>
                <a:off x="10511616" y="46195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endParaRPr lang="de-DE" sz="1100" dirty="0" err="1">
                  <a:solidFill>
                    <a:schemeClr val="tx1"/>
                  </a:solidFill>
                </a:endParaRPr>
              </a:p>
            </p:txBody>
          </p:sp>
        </p:grpSp>
        <p:cxnSp>
          <p:nvCxnSpPr>
            <p:cNvPr id="91" name="Gerader Verbinder 90">
              <a:extLst>
                <a:ext uri="{FF2B5EF4-FFF2-40B4-BE49-F238E27FC236}">
                  <a16:creationId xmlns:a16="http://schemas.microsoft.com/office/drawing/2014/main" id="{639475C8-0AE8-5B99-4795-FCFF3FB6D3CE}"/>
                </a:ext>
              </a:extLst>
            </p:cNvPr>
            <p:cNvCxnSpPr/>
            <p:nvPr/>
          </p:nvCxnSpPr>
          <p:spPr>
            <a:xfrm flipV="1">
              <a:off x="9687739" y="3906505"/>
              <a:ext cx="1307534" cy="1392134"/>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34" name="Text Placeholder 10">
            <a:extLst>
              <a:ext uri="{FF2B5EF4-FFF2-40B4-BE49-F238E27FC236}">
                <a16:creationId xmlns:a16="http://schemas.microsoft.com/office/drawing/2014/main" id="{DA42291C-3C1E-E00D-B4B6-BECA08D7B850}"/>
              </a:ext>
            </a:extLst>
          </p:cNvPr>
          <p:cNvSpPr txBox="1">
            <a:spLocks/>
          </p:cNvSpPr>
          <p:nvPr/>
        </p:nvSpPr>
        <p:spPr>
          <a:xfrm>
            <a:off x="546145" y="5628234"/>
            <a:ext cx="1656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a:t>Klassifikation</a:t>
            </a:r>
            <a:endParaRPr lang="en-US" sz="1600" b="1" dirty="0"/>
          </a:p>
        </p:txBody>
      </p:sp>
      <p:sp>
        <p:nvSpPr>
          <p:cNvPr id="135" name="Text Placeholder 10">
            <a:extLst>
              <a:ext uri="{FF2B5EF4-FFF2-40B4-BE49-F238E27FC236}">
                <a16:creationId xmlns:a16="http://schemas.microsoft.com/office/drawing/2014/main" id="{1E5A1AC6-09BC-DA91-7191-A2477BC2AD7F}"/>
              </a:ext>
            </a:extLst>
          </p:cNvPr>
          <p:cNvSpPr txBox="1">
            <a:spLocks/>
          </p:cNvSpPr>
          <p:nvPr/>
        </p:nvSpPr>
        <p:spPr>
          <a:xfrm>
            <a:off x="4333242" y="5573741"/>
            <a:ext cx="1656000" cy="402266"/>
          </a:xfrm>
          <a:prstGeom prst="rect">
            <a:avLst/>
          </a:prstGeom>
        </p:spPr>
        <p:txBody>
          <a:bodyPr/>
          <a:lstStyle>
            <a:lvl1pPr marL="0" indent="0" algn="l" defTabSz="914400" rtl="0" eaLnBrk="1" latinLnBrk="0" hangingPunct="1">
              <a:lnSpc>
                <a:spcPct val="130000"/>
              </a:lnSpc>
              <a:spcBef>
                <a:spcPts val="0"/>
              </a:spcBef>
              <a:buFontTx/>
              <a:buNone/>
              <a:defRPr sz="1400" kern="1200">
                <a:solidFill>
                  <a:schemeClr val="tx1"/>
                </a:solidFill>
                <a:latin typeface="+mn-lt"/>
                <a:ea typeface="+mn-ea"/>
                <a:cs typeface="+mn-cs"/>
              </a:defRPr>
            </a:lvl1pPr>
            <a:lvl2pPr marL="18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3pPr>
            <a:lvl4pPr marL="56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4pPr>
            <a:lvl5pPr marL="7560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1600" b="1" dirty="0"/>
              <a:t>Regression</a:t>
            </a:r>
            <a:endParaRPr lang="en-US" sz="1600" b="1" dirty="0"/>
          </a:p>
        </p:txBody>
      </p:sp>
      <p:cxnSp>
        <p:nvCxnSpPr>
          <p:cNvPr id="140" name="Gerader Verbinder 139">
            <a:extLst>
              <a:ext uri="{FF2B5EF4-FFF2-40B4-BE49-F238E27FC236}">
                <a16:creationId xmlns:a16="http://schemas.microsoft.com/office/drawing/2014/main" id="{566781A4-3033-1A72-CC58-85A1C1374246}"/>
              </a:ext>
            </a:extLst>
          </p:cNvPr>
          <p:cNvCxnSpPr>
            <a:cxnSpLocks/>
          </p:cNvCxnSpPr>
          <p:nvPr/>
        </p:nvCxnSpPr>
        <p:spPr>
          <a:xfrm>
            <a:off x="6410739" y="1573273"/>
            <a:ext cx="0" cy="4887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Gerader Verbinder 140">
            <a:extLst>
              <a:ext uri="{FF2B5EF4-FFF2-40B4-BE49-F238E27FC236}">
                <a16:creationId xmlns:a16="http://schemas.microsoft.com/office/drawing/2014/main" id="{14AAAB55-9258-4845-7D06-557CDC66175B}"/>
              </a:ext>
            </a:extLst>
          </p:cNvPr>
          <p:cNvCxnSpPr>
            <a:cxnSpLocks/>
          </p:cNvCxnSpPr>
          <p:nvPr/>
        </p:nvCxnSpPr>
        <p:spPr>
          <a:xfrm flipH="1" flipV="1">
            <a:off x="481013" y="1564722"/>
            <a:ext cx="11263250" cy="26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3" name="Textplatzhalter 5">
            <a:extLst>
              <a:ext uri="{FF2B5EF4-FFF2-40B4-BE49-F238E27FC236}">
                <a16:creationId xmlns:a16="http://schemas.microsoft.com/office/drawing/2014/main" id="{91E87725-110F-FA13-E23B-56FF8BF1F698}"/>
              </a:ext>
            </a:extLst>
          </p:cNvPr>
          <p:cNvSpPr txBox="1">
            <a:spLocks/>
          </p:cNvSpPr>
          <p:nvPr/>
        </p:nvSpPr>
        <p:spPr>
          <a:xfrm>
            <a:off x="517013" y="1017128"/>
            <a:ext cx="11229894" cy="307777"/>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2000" kern="1200">
                <a:solidFill>
                  <a:schemeClr val="tx1"/>
                </a:solidFill>
                <a:latin typeface="+mn-lt"/>
                <a:ea typeface="+mn-ea"/>
                <a:cs typeface="+mn-cs"/>
              </a:defRPr>
            </a:lvl1pPr>
            <a:lvl2pPr marL="4572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5pPr>
            <a:lvl6pPr marL="9324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6pPr>
            <a:lvl7pPr marL="10908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7pPr>
            <a:lvl8pPr marL="1281600" indent="-180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Problemstellungen</a:t>
            </a:r>
          </a:p>
        </p:txBody>
      </p:sp>
    </p:spTree>
    <p:extLst>
      <p:ext uri="{BB962C8B-B14F-4D97-AF65-F5344CB8AC3E}">
        <p14:creationId xmlns:p14="http://schemas.microsoft.com/office/powerpoint/2010/main" val="797420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Rückblick</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a:xfrm>
            <a:off x="517013" y="1017128"/>
            <a:ext cx="11229894" cy="307777"/>
          </a:xfrm>
        </p:spPr>
        <p:txBody>
          <a:bodyPr/>
          <a:lstStyle/>
          <a:p>
            <a:r>
              <a:rPr lang="en-GB" dirty="0" err="1"/>
              <a:t>Datentypen</a:t>
            </a:r>
            <a:endParaRPr lang="en-GB" dirty="0"/>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September 2022</a:t>
            </a:r>
            <a:endParaRPr lang="de-DE" b="1"/>
          </a:p>
        </p:txBody>
      </p:sp>
      <p:sp>
        <p:nvSpPr>
          <p:cNvPr id="8" name="Abgerundetes Rechteck 1">
            <a:extLst>
              <a:ext uri="{FF2B5EF4-FFF2-40B4-BE49-F238E27FC236}">
                <a16:creationId xmlns:a16="http://schemas.microsoft.com/office/drawing/2014/main" id="{5F167082-5026-CF7F-064E-3DE093A7F7E6}"/>
              </a:ext>
            </a:extLst>
          </p:cNvPr>
          <p:cNvSpPr txBox="1">
            <a:spLocks noChangeAspect="1"/>
          </p:cNvSpPr>
          <p:nvPr/>
        </p:nvSpPr>
        <p:spPr>
          <a:xfrm>
            <a:off x="5196000" y="2012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Data</a:t>
            </a:r>
          </a:p>
        </p:txBody>
      </p:sp>
      <p:sp>
        <p:nvSpPr>
          <p:cNvPr id="11" name="Abgerundetes Rechteck 1">
            <a:extLst>
              <a:ext uri="{FF2B5EF4-FFF2-40B4-BE49-F238E27FC236}">
                <a16:creationId xmlns:a16="http://schemas.microsoft.com/office/drawing/2014/main" id="{BCCB99F2-40B5-383B-E722-2B5CF82A4AE4}"/>
              </a:ext>
            </a:extLst>
          </p:cNvPr>
          <p:cNvSpPr txBox="1">
            <a:spLocks noChangeAspect="1"/>
          </p:cNvSpPr>
          <p:nvPr/>
        </p:nvSpPr>
        <p:spPr>
          <a:xfrm>
            <a:off x="2316000" y="2983306"/>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Numeric</a:t>
            </a:r>
          </a:p>
        </p:txBody>
      </p:sp>
      <p:sp>
        <p:nvSpPr>
          <p:cNvPr id="12" name="Abgerundetes Rechteck 1">
            <a:extLst>
              <a:ext uri="{FF2B5EF4-FFF2-40B4-BE49-F238E27FC236}">
                <a16:creationId xmlns:a16="http://schemas.microsoft.com/office/drawing/2014/main" id="{6057594E-8A82-D571-312F-3F5EDD1863AE}"/>
              </a:ext>
            </a:extLst>
          </p:cNvPr>
          <p:cNvSpPr txBox="1">
            <a:spLocks noChangeAspect="1"/>
          </p:cNvSpPr>
          <p:nvPr/>
        </p:nvSpPr>
        <p:spPr>
          <a:xfrm>
            <a:off x="8076000" y="2983306"/>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Categorical</a:t>
            </a:r>
          </a:p>
        </p:txBody>
      </p:sp>
      <p:sp>
        <p:nvSpPr>
          <p:cNvPr id="13" name="Abgerundetes Rechteck 1">
            <a:extLst>
              <a:ext uri="{FF2B5EF4-FFF2-40B4-BE49-F238E27FC236}">
                <a16:creationId xmlns:a16="http://schemas.microsoft.com/office/drawing/2014/main" id="{BCDB7176-D413-410E-9FC6-0F9C927FFCC8}"/>
              </a:ext>
            </a:extLst>
          </p:cNvPr>
          <p:cNvSpPr txBox="1">
            <a:spLocks noChangeAspect="1"/>
          </p:cNvSpPr>
          <p:nvPr/>
        </p:nvSpPr>
        <p:spPr>
          <a:xfrm>
            <a:off x="51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Discrete</a:t>
            </a:r>
          </a:p>
        </p:txBody>
      </p:sp>
      <p:sp>
        <p:nvSpPr>
          <p:cNvPr id="14" name="Abgerundetes Rechteck 1">
            <a:extLst>
              <a:ext uri="{FF2B5EF4-FFF2-40B4-BE49-F238E27FC236}">
                <a16:creationId xmlns:a16="http://schemas.microsoft.com/office/drawing/2014/main" id="{F619988E-5982-BB76-D60D-71D17C41D11F}"/>
              </a:ext>
            </a:extLst>
          </p:cNvPr>
          <p:cNvSpPr txBox="1">
            <a:spLocks noChangeAspect="1"/>
          </p:cNvSpPr>
          <p:nvPr/>
        </p:nvSpPr>
        <p:spPr>
          <a:xfrm>
            <a:off x="411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Continuous</a:t>
            </a:r>
          </a:p>
        </p:txBody>
      </p:sp>
      <p:sp>
        <p:nvSpPr>
          <p:cNvPr id="15" name="Abgerundetes Rechteck 1">
            <a:extLst>
              <a:ext uri="{FF2B5EF4-FFF2-40B4-BE49-F238E27FC236}">
                <a16:creationId xmlns:a16="http://schemas.microsoft.com/office/drawing/2014/main" id="{747B2D97-3530-599C-A930-88699527A411}"/>
              </a:ext>
            </a:extLst>
          </p:cNvPr>
          <p:cNvSpPr txBox="1">
            <a:spLocks noChangeAspect="1"/>
          </p:cNvSpPr>
          <p:nvPr/>
        </p:nvSpPr>
        <p:spPr>
          <a:xfrm>
            <a:off x="987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Ordinal</a:t>
            </a:r>
          </a:p>
        </p:txBody>
      </p:sp>
      <p:sp>
        <p:nvSpPr>
          <p:cNvPr id="16" name="Abgerundetes Rechteck 1">
            <a:extLst>
              <a:ext uri="{FF2B5EF4-FFF2-40B4-BE49-F238E27FC236}">
                <a16:creationId xmlns:a16="http://schemas.microsoft.com/office/drawing/2014/main" id="{55E17C3D-F122-BA8C-F566-449FF1DA5CE7}"/>
              </a:ext>
            </a:extLst>
          </p:cNvPr>
          <p:cNvSpPr txBox="1">
            <a:spLocks noChangeAspect="1"/>
          </p:cNvSpPr>
          <p:nvPr/>
        </p:nvSpPr>
        <p:spPr>
          <a:xfrm>
            <a:off x="6276000" y="3956342"/>
            <a:ext cx="1800000" cy="960942"/>
          </a:xfrm>
          <a:prstGeom prst="roundRect">
            <a:avLst>
              <a:gd name="adj" fmla="val 50000"/>
            </a:avLst>
          </a:prstGeom>
          <a:solidFill>
            <a:schemeClr val="bg1"/>
          </a:solidFill>
          <a:ln w="38100" cmpd="sng">
            <a:solidFill>
              <a:schemeClr val="accent1"/>
            </a:solidFill>
            <a:prstDash val="solid"/>
          </a:ln>
        </p:spPr>
        <p:txBody>
          <a:bodyPr vert="horz" lIns="91440" tIns="45720" rIns="91440" bIns="45720" rtlCol="0" anchor="ctr">
            <a:noAutofit/>
          </a:bodyPr>
          <a:lstStyle>
            <a:lvl1pPr marL="0" indent="0" algn="l" defTabSz="914400" rtl="0" eaLnBrk="1" latinLnBrk="0" hangingPunct="1">
              <a:lnSpc>
                <a:spcPct val="100000"/>
              </a:lnSpc>
              <a:spcBef>
                <a:spcPts val="0"/>
              </a:spcBef>
              <a:buFontTx/>
              <a:buNone/>
              <a:defRPr sz="1600" kern="1200">
                <a:solidFill>
                  <a:schemeClr val="tx1"/>
                </a:solidFill>
                <a:latin typeface="+mn-lt"/>
                <a:ea typeface="+mn-ea"/>
                <a:cs typeface="+mn-cs"/>
              </a:defRPr>
            </a:lvl1pPr>
            <a:lvl2pPr marL="0" indent="-180000" algn="l" defTabSz="914400" rtl="0" eaLnBrk="1" latinLnBrk="0" hangingPunct="1">
              <a:lnSpc>
                <a:spcPct val="150000"/>
              </a:lnSpc>
              <a:spcBef>
                <a:spcPts val="0"/>
              </a:spcBef>
              <a:buFont typeface="Arial" panose="020B0604020202020204" pitchFamily="34" charset="0"/>
              <a:buChar char="•"/>
              <a:defRPr sz="1600" kern="1200">
                <a:solidFill>
                  <a:schemeClr val="tx1"/>
                </a:solidFill>
                <a:latin typeface="+mn-lt"/>
                <a:ea typeface="+mn-ea"/>
                <a:cs typeface="+mn-cs"/>
              </a:defRPr>
            </a:lvl2pPr>
            <a:lvl3pPr marL="573750" indent="-285750" algn="l" defTabSz="914400" rtl="0" eaLnBrk="1" latinLnBrk="0" hangingPunct="1">
              <a:lnSpc>
                <a:spcPct val="150000"/>
              </a:lnSpc>
              <a:spcBef>
                <a:spcPts val="0"/>
              </a:spcBef>
              <a:buFont typeface="Bandeins Strange Variable Regul" panose="00000500000000000000" pitchFamily="2" charset="0"/>
              <a:buChar char="→"/>
              <a:defRPr sz="1400" kern="1200">
                <a:solidFill>
                  <a:schemeClr val="tx1"/>
                </a:solidFill>
                <a:latin typeface="+mn-lt"/>
                <a:ea typeface="+mn-ea"/>
                <a:cs typeface="+mn-cs"/>
              </a:defRPr>
            </a:lvl3pPr>
            <a:lvl4pPr marL="810000" indent="-252000" algn="l" defTabSz="914400" rtl="0" eaLnBrk="1" latinLnBrk="0" hangingPunct="1">
              <a:lnSpc>
                <a:spcPct val="150000"/>
              </a:lnSpc>
              <a:spcBef>
                <a:spcPts val="0"/>
              </a:spcBef>
              <a:buFont typeface="Symbol" panose="05050102010706020507" pitchFamily="18" charset="2"/>
              <a:buChar char="-"/>
              <a:defRPr sz="1400" kern="1200">
                <a:solidFill>
                  <a:schemeClr val="tx1"/>
                </a:solidFill>
                <a:latin typeface="+mn-lt"/>
                <a:ea typeface="+mn-ea"/>
                <a:cs typeface="+mn-cs"/>
              </a:defRPr>
            </a:lvl4pPr>
            <a:lvl5pPr marL="1080000" indent="-180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5pPr>
            <a:lvl6pPr marL="1341450" indent="-171450" algn="l" defTabSz="914400" rtl="0" eaLnBrk="1" latinLnBrk="0" hangingPunct="1">
              <a:lnSpc>
                <a:spcPct val="150000"/>
              </a:lnSpc>
              <a:spcBef>
                <a:spcPts val="0"/>
              </a:spcBef>
              <a:buFont typeface="Bandeins Strange Variable Regul" panose="00000500000000000000" pitchFamily="2" charset="0"/>
              <a:buChar char="→"/>
              <a:defRPr sz="1200" kern="1200">
                <a:solidFill>
                  <a:schemeClr val="tx1"/>
                </a:solidFill>
                <a:latin typeface="+mn-lt"/>
                <a:ea typeface="+mn-ea"/>
                <a:cs typeface="+mn-cs"/>
              </a:defRPr>
            </a:lvl6pPr>
            <a:lvl7pPr marL="1620000" indent="-252000" algn="l" defTabSz="914400" rtl="0" eaLnBrk="1" latinLnBrk="0" hangingPunct="1">
              <a:lnSpc>
                <a:spcPct val="150000"/>
              </a:lnSpc>
              <a:spcBef>
                <a:spcPts val="0"/>
              </a:spcBef>
              <a:buFont typeface="Symbol" panose="05050102010706020507" pitchFamily="18" charset="2"/>
              <a:buChar char="-"/>
              <a:defRPr sz="1200" kern="1200">
                <a:solidFill>
                  <a:schemeClr val="tx1"/>
                </a:solidFill>
                <a:latin typeface="+mn-lt"/>
                <a:ea typeface="+mn-ea"/>
                <a:cs typeface="+mn-cs"/>
              </a:defRPr>
            </a:lvl7pPr>
            <a:lvl8pPr marL="1890000" indent="-252000" algn="l" defTabSz="914400" rtl="0" eaLnBrk="1" latinLnBrk="0" hangingPunct="1">
              <a:lnSpc>
                <a:spcPct val="150000"/>
              </a:lnSpc>
              <a:spcBef>
                <a:spcPts val="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rPr>
              <a:t>Nominal</a:t>
            </a:r>
          </a:p>
        </p:txBody>
      </p:sp>
      <p:cxnSp>
        <p:nvCxnSpPr>
          <p:cNvPr id="21" name="Gerader Verbinder 20">
            <a:extLst>
              <a:ext uri="{FF2B5EF4-FFF2-40B4-BE49-F238E27FC236}">
                <a16:creationId xmlns:a16="http://schemas.microsoft.com/office/drawing/2014/main" id="{58580E0B-B516-AADB-F2D0-C1C2D18FD19B}"/>
              </a:ext>
            </a:extLst>
          </p:cNvPr>
          <p:cNvCxnSpPr>
            <a:cxnSpLocks/>
          </p:cNvCxnSpPr>
          <p:nvPr/>
        </p:nvCxnSpPr>
        <p:spPr>
          <a:xfrm flipH="1">
            <a:off x="3198000" y="2492813"/>
            <a:ext cx="20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75007351-3421-7181-A8C6-75993CA84826}"/>
              </a:ext>
            </a:extLst>
          </p:cNvPr>
          <p:cNvCxnSpPr/>
          <p:nvPr/>
        </p:nvCxnSpPr>
        <p:spPr>
          <a:xfrm flipH="1">
            <a:off x="6996000" y="2492813"/>
            <a:ext cx="19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63530D5-F609-01AB-D6DE-BF1F10B5F4DE}"/>
              </a:ext>
            </a:extLst>
          </p:cNvPr>
          <p:cNvCxnSpPr>
            <a:cxnSpLocks/>
          </p:cNvCxnSpPr>
          <p:nvPr/>
        </p:nvCxnSpPr>
        <p:spPr>
          <a:xfrm rot="5400000" flipH="1">
            <a:off x="2964000" y="2744813"/>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A4EF942-66EA-EE93-5454-F58DDE1E6720}"/>
              </a:ext>
            </a:extLst>
          </p:cNvPr>
          <p:cNvCxnSpPr/>
          <p:nvPr/>
        </p:nvCxnSpPr>
        <p:spPr>
          <a:xfrm flipH="1">
            <a:off x="1398000" y="3463777"/>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626AF81-F745-2028-080D-C20284759F47}"/>
              </a:ext>
            </a:extLst>
          </p:cNvPr>
          <p:cNvCxnSpPr>
            <a:cxnSpLocks/>
          </p:cNvCxnSpPr>
          <p:nvPr/>
        </p:nvCxnSpPr>
        <p:spPr>
          <a:xfrm rot="5400000" flipH="1">
            <a:off x="1164000" y="3715777"/>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7969E38-3C46-EE05-408E-2AFB08CB7AEF}"/>
              </a:ext>
            </a:extLst>
          </p:cNvPr>
          <p:cNvCxnSpPr/>
          <p:nvPr/>
        </p:nvCxnSpPr>
        <p:spPr>
          <a:xfrm flipH="1">
            <a:off x="4116000" y="3446232"/>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9FA6B01-E99F-34C9-FB07-12A32B3A4486}"/>
              </a:ext>
            </a:extLst>
          </p:cNvPr>
          <p:cNvCxnSpPr>
            <a:cxnSpLocks/>
          </p:cNvCxnSpPr>
          <p:nvPr/>
        </p:nvCxnSpPr>
        <p:spPr>
          <a:xfrm rot="5400000" flipH="1">
            <a:off x="4782000" y="3698232"/>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CA26445-C891-6FFA-6C57-877FA5376B1B}"/>
              </a:ext>
            </a:extLst>
          </p:cNvPr>
          <p:cNvCxnSpPr>
            <a:cxnSpLocks/>
          </p:cNvCxnSpPr>
          <p:nvPr/>
        </p:nvCxnSpPr>
        <p:spPr>
          <a:xfrm rot="5400000" flipH="1">
            <a:off x="8717880" y="2744813"/>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6889BAB-3F27-9B75-AF1C-536039C05209}"/>
              </a:ext>
            </a:extLst>
          </p:cNvPr>
          <p:cNvCxnSpPr/>
          <p:nvPr/>
        </p:nvCxnSpPr>
        <p:spPr>
          <a:xfrm flipH="1">
            <a:off x="7147200" y="3463777"/>
            <a:ext cx="9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7AAB74F-1579-99AC-4993-0E51DC833538}"/>
              </a:ext>
            </a:extLst>
          </p:cNvPr>
          <p:cNvCxnSpPr>
            <a:cxnSpLocks/>
          </p:cNvCxnSpPr>
          <p:nvPr/>
        </p:nvCxnSpPr>
        <p:spPr>
          <a:xfrm rot="5400000" flipH="1">
            <a:off x="6909832" y="3715777"/>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364C70A-741F-2EF5-DDFD-0460BB17D9B8}"/>
              </a:ext>
            </a:extLst>
          </p:cNvPr>
          <p:cNvCxnSpPr/>
          <p:nvPr/>
        </p:nvCxnSpPr>
        <p:spPr>
          <a:xfrm flipH="1">
            <a:off x="9858000" y="3446232"/>
            <a:ext cx="91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D9D440-89ED-C552-66A8-023A8DF370E5}"/>
              </a:ext>
            </a:extLst>
          </p:cNvPr>
          <p:cNvCxnSpPr>
            <a:cxnSpLocks/>
          </p:cNvCxnSpPr>
          <p:nvPr/>
        </p:nvCxnSpPr>
        <p:spPr>
          <a:xfrm rot="5400000" flipH="1">
            <a:off x="10506000" y="3698232"/>
            <a:ext cx="50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spTree>
    <p:extLst>
      <p:ext uri="{BB962C8B-B14F-4D97-AF65-F5344CB8AC3E}">
        <p14:creationId xmlns:p14="http://schemas.microsoft.com/office/powerpoint/2010/main" val="1674739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F1AA398-BAA6-43D7-BFE7-9E125AEBF4E5}"/>
              </a:ext>
            </a:extLst>
          </p:cNvPr>
          <p:cNvSpPr>
            <a:spLocks noGrp="1"/>
          </p:cNvSpPr>
          <p:nvPr>
            <p:ph type="title"/>
          </p:nvPr>
        </p:nvSpPr>
        <p:spPr/>
        <p:txBody>
          <a:bodyPr/>
          <a:lstStyle/>
          <a:p>
            <a:r>
              <a:rPr lang="de-DE" dirty="0"/>
              <a:t>Rückblick</a:t>
            </a:r>
            <a:endParaRPr lang="en-GB" dirty="0"/>
          </a:p>
        </p:txBody>
      </p:sp>
      <p:sp>
        <p:nvSpPr>
          <p:cNvPr id="6" name="Textplatzhalter 5">
            <a:extLst>
              <a:ext uri="{FF2B5EF4-FFF2-40B4-BE49-F238E27FC236}">
                <a16:creationId xmlns:a16="http://schemas.microsoft.com/office/drawing/2014/main" id="{C880396E-CD94-476E-96A8-C966057F6A1B}"/>
              </a:ext>
            </a:extLst>
          </p:cNvPr>
          <p:cNvSpPr>
            <a:spLocks noGrp="1"/>
          </p:cNvSpPr>
          <p:nvPr>
            <p:ph type="body" sz="quarter" idx="14"/>
          </p:nvPr>
        </p:nvSpPr>
        <p:spPr>
          <a:xfrm>
            <a:off x="517013" y="1017128"/>
            <a:ext cx="11229894" cy="307777"/>
          </a:xfrm>
        </p:spPr>
        <p:txBody>
          <a:bodyPr/>
          <a:lstStyle/>
          <a:p>
            <a:r>
              <a:rPr lang="en-GB" dirty="0"/>
              <a:t>Bias Variance Trade Off</a:t>
            </a:r>
          </a:p>
        </p:txBody>
      </p:sp>
      <p:sp>
        <p:nvSpPr>
          <p:cNvPr id="7" name="Fußzeilenplatzhalter 6">
            <a:extLst>
              <a:ext uri="{FF2B5EF4-FFF2-40B4-BE49-F238E27FC236}">
                <a16:creationId xmlns:a16="http://schemas.microsoft.com/office/drawing/2014/main" id="{B5BD2E74-9734-4816-A36C-6BF4AACED04B}"/>
              </a:ext>
            </a:extLst>
          </p:cNvPr>
          <p:cNvSpPr>
            <a:spLocks noGrp="1"/>
          </p:cNvSpPr>
          <p:nvPr>
            <p:ph type="ftr" sz="quarter" idx="3"/>
          </p:nvPr>
        </p:nvSpPr>
        <p:spPr/>
        <p:txBody>
          <a:bodyPr/>
          <a:lstStyle/>
          <a:p>
            <a:r>
              <a:rPr lang="de-DE"/>
              <a:t>GfU-Schulung Machine Learning mit Python| September 2022</a:t>
            </a:r>
            <a:endParaRPr lang="de-DE" b="1"/>
          </a:p>
        </p:txBody>
      </p:sp>
      <p:sp>
        <p:nvSpPr>
          <p:cNvPr id="38" name="Textplatzhalter 3">
            <a:extLst>
              <a:ext uri="{FF2B5EF4-FFF2-40B4-BE49-F238E27FC236}">
                <a16:creationId xmlns:a16="http://schemas.microsoft.com/office/drawing/2014/main" id="{0412C563-7C4F-F330-31C9-FA8226C443A0}"/>
              </a:ext>
            </a:extLst>
          </p:cNvPr>
          <p:cNvSpPr>
            <a:spLocks noGrp="1"/>
          </p:cNvSpPr>
          <p:nvPr>
            <p:ph type="body" sz="quarter" idx="15"/>
          </p:nvPr>
        </p:nvSpPr>
        <p:spPr>
          <a:xfrm>
            <a:off x="479505" y="6220275"/>
            <a:ext cx="11229895" cy="215444"/>
          </a:xfrm>
        </p:spPr>
        <p:txBody>
          <a:bodyPr/>
          <a:lstStyle/>
          <a:p>
            <a:endParaRPr lang="en-GB"/>
          </a:p>
        </p:txBody>
      </p:sp>
      <p:pic>
        <p:nvPicPr>
          <p:cNvPr id="28" name="Picture 2" descr="Bias and variance in linear models - Towards Data Science">
            <a:extLst>
              <a:ext uri="{FF2B5EF4-FFF2-40B4-BE49-F238E27FC236}">
                <a16:creationId xmlns:a16="http://schemas.microsoft.com/office/drawing/2014/main" id="{057013FF-86BB-FDD1-BBCA-FF09D98A78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8783" y="1550494"/>
            <a:ext cx="4316676" cy="466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83118"/>
      </p:ext>
    </p:extLst>
  </p:cSld>
  <p:clrMapOvr>
    <a:masterClrMapping/>
  </p:clrMapOvr>
</p:sld>
</file>

<file path=ppt/theme/theme1.xml><?xml version="1.0" encoding="utf-8"?>
<a:theme xmlns:a="http://schemas.openxmlformats.org/drawingml/2006/main" name="Exxeta Master Nov 2021">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lIns="90000" rtlCol="0" anchor="ctr"/>
      <a:lstStyle>
        <a:defPPr algn="l">
          <a:defRPr sz="11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bodyPr vert="horz" wrap="none" lIns="0" tIns="0" rIns="0" bIns="0" rtlCol="0">
        <a:noAutofit/>
      </a:bodyPr>
      <a:lstStyle>
        <a:defPPr algn="l">
          <a:defRPr sz="1400" dirty="0" err="1" smtClean="0"/>
        </a:defPPr>
      </a:lstStyle>
    </a:txDef>
  </a:objectDefaults>
  <a:extraClrSchemeLst/>
  <a:custClrLst>
    <a:custClr name="Cyan">
      <a:srgbClr val="46DCFF"/>
    </a:custClr>
    <a:custClr name="Blau">
      <a:srgbClr val="8CA5FF"/>
    </a:custClr>
    <a:custClr name="Gelb">
      <a:srgbClr val="EBFF59"/>
    </a:custClr>
    <a:custClr name="Grün">
      <a:srgbClr val="8CF064"/>
    </a:custClr>
    <a:custClr name="Orange">
      <a:srgbClr val="FDD92A"/>
    </a:custClr>
    <a:custClr name="Rot">
      <a:srgbClr val="F54637"/>
    </a:custClr>
  </a:custClrLst>
  <a:extLst>
    <a:ext uri="{05A4C25C-085E-4340-85A3-A5531E510DB2}">
      <thm15:themeFamily xmlns:thm15="http://schemas.microsoft.com/office/thememl/2012/main" name="211214 Exxeta Baukasten" id="{B472CB86-71F1-764F-9A90-90156A173F85}" vid="{107A1848-A872-BD4A-AABD-BF844BA4C95E}"/>
    </a:ext>
  </a:extLst>
</a:theme>
</file>

<file path=ppt/theme/theme2.xml><?xml version="1.0" encoding="utf-8"?>
<a:theme xmlns:a="http://schemas.openxmlformats.org/drawingml/2006/main" name="Office">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46DCFF"/>
      </a:hlink>
      <a:folHlink>
        <a:srgbClr val="8CA5FF"/>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46DCFF"/>
      </a:hlink>
      <a:folHlink>
        <a:srgbClr val="8CA5FF"/>
      </a:folHlink>
    </a:clrScheme>
    <a:fontScheme name="EXX">
      <a:majorFont>
        <a:latin typeface="Bandeins Strange"/>
        <a:ea typeface=""/>
        <a:cs typeface=""/>
      </a:majorFont>
      <a:minorFont>
        <a:latin typeface="Se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themeOverride>
</file>

<file path=ppt/theme/themeOverride2.xml><?xml version="1.0" encoding="utf-8"?>
<a:themeOverride xmlns:a="http://schemas.openxmlformats.org/drawingml/2006/main">
  <a:clrScheme name="EXX">
    <a:dk1>
      <a:sysClr val="windowText" lastClr="000000"/>
    </a:dk1>
    <a:lt1>
      <a:sysClr val="window" lastClr="FFFFFF"/>
    </a:lt1>
    <a:dk2>
      <a:srgbClr val="000000"/>
    </a:dk2>
    <a:lt2>
      <a:srgbClr val="FFFFFF"/>
    </a:lt2>
    <a:accent1>
      <a:srgbClr val="000000"/>
    </a:accent1>
    <a:accent2>
      <a:srgbClr val="FFFFFF"/>
    </a:accent2>
    <a:accent3>
      <a:srgbClr val="46DCFF"/>
    </a:accent3>
    <a:accent4>
      <a:srgbClr val="8CA5FF"/>
    </a:accent4>
    <a:accent5>
      <a:srgbClr val="EBFF59"/>
    </a:accent5>
    <a:accent6>
      <a:srgbClr val="000000"/>
    </a:accent6>
    <a:hlink>
      <a:srgbClr val="000000"/>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B4BE765C2CF9E48BA8267ABAA16644B" ma:contentTypeVersion="2" ma:contentTypeDescription="Ein neues Dokument erstellen." ma:contentTypeScope="" ma:versionID="71763327b03101531d818049b509dc56">
  <xsd:schema xmlns:xsd="http://www.w3.org/2001/XMLSchema" xmlns:xs="http://www.w3.org/2001/XMLSchema" xmlns:p="http://schemas.microsoft.com/office/2006/metadata/properties" xmlns:ns2="57ce7043-5bb3-4a0f-b4ca-11e41ec72efd" targetNamespace="http://schemas.microsoft.com/office/2006/metadata/properties" ma:root="true" ma:fieldsID="fe7863b4b554d8f17c5c9b7a73a27466" ns2:_="">
    <xsd:import namespace="57ce7043-5bb3-4a0f-b4ca-11e41ec72e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e7043-5bb3-4a0f-b4ca-11e41ec72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21F2D6-1739-403D-B2D0-45D00A56DE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ce7043-5bb3-4a0f-b4ca-11e41ec72e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8CB6FE-B8E8-4223-8EDA-3154D14DC27F}">
  <ds:schemaRefs>
    <ds:schemaRef ds:uri="http://schemas.microsoft.com/sharepoint/v3/contenttype/forms"/>
  </ds:schemaRefs>
</ds:datastoreItem>
</file>

<file path=customXml/itemProps3.xml><?xml version="1.0" encoding="utf-8"?>
<ds:datastoreItem xmlns:ds="http://schemas.openxmlformats.org/officeDocument/2006/customXml" ds:itemID="{F3CDB0D3-DB20-4CE4-BCAA-C82FA57466D3}">
  <ds:schemaRefs>
    <ds:schemaRef ds:uri="http://purl.org/dc/terms/"/>
    <ds:schemaRef ds:uri="cfa6bf3e-fe42-4b44-a147-e73988bbf97f"/>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fdc00109-8e74-4475-9ef2-0c87a3f5ac6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Exxeta Baukasten Dez 2021</Template>
  <TotalTime>0</TotalTime>
  <Words>8262</Words>
  <Application>Microsoft Office PowerPoint</Application>
  <PresentationFormat>Breitbild</PresentationFormat>
  <Paragraphs>1425</Paragraphs>
  <Slides>161</Slides>
  <Notes>46</Notes>
  <HiddenSlides>55</HiddenSlides>
  <MMClips>1</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161</vt:i4>
      </vt:variant>
    </vt:vector>
  </HeadingPairs>
  <TitlesOfParts>
    <vt:vector size="173" baseType="lpstr">
      <vt:lpstr>Bandeins Strange</vt:lpstr>
      <vt:lpstr>Symbol</vt:lpstr>
      <vt:lpstr>Wingdings</vt:lpstr>
      <vt:lpstr>Arial</vt:lpstr>
      <vt:lpstr>Sen</vt:lpstr>
      <vt:lpstr>Cambria Math</vt:lpstr>
      <vt:lpstr>Bandeins Strange Variable Regul</vt:lpstr>
      <vt:lpstr>Helvetica</vt:lpstr>
      <vt:lpstr>Bandeins Strange Bold Extd Half</vt:lpstr>
      <vt:lpstr>Systemschrift Normal</vt:lpstr>
      <vt:lpstr>Times New Roman</vt:lpstr>
      <vt:lpstr>Exxeta Master Nov 2021</vt:lpstr>
      <vt:lpstr>Machine Learning  mit Python</vt:lpstr>
      <vt:lpstr>PowerPoint-Präsentation</vt:lpstr>
      <vt:lpstr>Exxeta in Zahlen</vt:lpstr>
      <vt:lpstr>Auszug aus Kunden- und Projektportfolio</vt:lpstr>
      <vt:lpstr>Vorstellungsrunde</vt:lpstr>
      <vt:lpstr>Agenda - Tag 1</vt:lpstr>
      <vt:lpstr>Schulung Machine Learning mit Python</vt:lpstr>
      <vt:lpstr>Data Science Tätigkeitsfelder</vt:lpstr>
      <vt:lpstr>Agenda</vt:lpstr>
      <vt:lpstr>Die Python-Welt</vt:lpstr>
      <vt:lpstr>Entwicklungsumgebung</vt:lpstr>
      <vt:lpstr>Die Python-Welt</vt:lpstr>
      <vt:lpstr>Recap Python Basics</vt:lpstr>
      <vt:lpstr>Data Science mit Python</vt:lpstr>
      <vt:lpstr>Python Ecosystem</vt:lpstr>
      <vt:lpstr>Python Packages / Libraries</vt:lpstr>
      <vt:lpstr>Was ist Machine Learning?</vt:lpstr>
      <vt:lpstr>PowerPoint-Präsentation</vt:lpstr>
      <vt:lpstr>Was ist Machine Learning? </vt:lpstr>
      <vt:lpstr>PowerPoint-Präsentation</vt:lpstr>
      <vt:lpstr>Die Vier V der Big Data</vt:lpstr>
      <vt:lpstr>Warum Machine Learning?</vt:lpstr>
      <vt:lpstr>Herausforderungen Machine Learning</vt:lpstr>
      <vt:lpstr>Wie sehen unsere "Daten" aus?</vt:lpstr>
      <vt:lpstr>PowerPoint-Präsentation</vt:lpstr>
      <vt:lpstr>Das Gesamtbild - KI vs. ML vs. DS </vt:lpstr>
      <vt:lpstr>Künstliche Intelligenz und Machine Learning</vt:lpstr>
      <vt:lpstr>Die benötigten Skills eines Data Scientists</vt:lpstr>
      <vt:lpstr>Die benötigten Skills eines Machine Learning Engineers</vt:lpstr>
      <vt:lpstr>Vorbereitung</vt:lpstr>
      <vt:lpstr>Anlegen einer Virtuel Environment</vt:lpstr>
      <vt:lpstr>Python Basics</vt:lpstr>
      <vt:lpstr>pandas für Data Science</vt:lpstr>
      <vt:lpstr>Pandas für Data Science</vt:lpstr>
      <vt:lpstr>Cross Industry Standard Process of Data Mining (Crisp-DM)​</vt:lpstr>
      <vt:lpstr>Deskriptive Statistik</vt:lpstr>
      <vt:lpstr>Recap Pandas Basics</vt:lpstr>
      <vt:lpstr>matplotlib für Graphiken</vt:lpstr>
      <vt:lpstr>matplotlib für Graphiken</vt:lpstr>
      <vt:lpstr>Recap Matplotlib Basics</vt:lpstr>
      <vt:lpstr>Noch mehr pandas</vt:lpstr>
      <vt:lpstr>Pandas für Data Science</vt:lpstr>
      <vt:lpstr>Exkurs: Lineare Korrelation verstehen </vt:lpstr>
      <vt:lpstr>Zeitreihen </vt:lpstr>
      <vt:lpstr>Data Science/Machine Learning Grundlagen</vt:lpstr>
      <vt:lpstr>Cross Industry Standard Process of Data Mining (Crisp-DM)​</vt:lpstr>
      <vt:lpstr>Die 6 Phasen eines Machine Learning Projekts</vt:lpstr>
      <vt:lpstr>Die 6 Phasen eines Machine Learning Projekts</vt:lpstr>
      <vt:lpstr>Machine Learning Problemstellungen</vt:lpstr>
      <vt:lpstr>Supervised vs. Unsupervised vs. Reinforcement Learning</vt:lpstr>
      <vt:lpstr>Supervised vs. Unsupervised vs. Reinforcement Learning</vt:lpstr>
      <vt:lpstr>Supervised Learning</vt:lpstr>
      <vt:lpstr>Typen des Supervised Learnings</vt:lpstr>
      <vt:lpstr>Klassifikation vs. Regression</vt:lpstr>
      <vt:lpstr>Klassifikation vs. Regression</vt:lpstr>
      <vt:lpstr>Ablauf eines Machine Learning Projekts am Beispiel</vt:lpstr>
      <vt:lpstr>Unsupervised Learning</vt:lpstr>
      <vt:lpstr>Reinforcement Learning</vt:lpstr>
      <vt:lpstr>PowerPoint-Präsentation</vt:lpstr>
      <vt:lpstr>Data Exploration</vt:lpstr>
      <vt:lpstr>Die 6 Phasen eines Machine Learning Projekts</vt:lpstr>
      <vt:lpstr>Datentypen Machine Learning</vt:lpstr>
      <vt:lpstr>Wichtige Datentypen</vt:lpstr>
      <vt:lpstr>Datenexploration</vt:lpstr>
      <vt:lpstr>How to make sense of your data</vt:lpstr>
      <vt:lpstr>How to make sense of your data</vt:lpstr>
      <vt:lpstr>How to make sense of your data</vt:lpstr>
      <vt:lpstr>Pandas Basics</vt:lpstr>
      <vt:lpstr>Darstellung von Verteilungen</vt:lpstr>
      <vt:lpstr>Darstellung von Verteilungen</vt:lpstr>
      <vt:lpstr>Darstellung von Verteilungen</vt:lpstr>
      <vt:lpstr>Darstellung von Zusammenhängen</vt:lpstr>
      <vt:lpstr>Matplotlib Basics</vt:lpstr>
      <vt:lpstr>Data Preparation</vt:lpstr>
      <vt:lpstr>Die 6 Phasen eines Machine Learning Projekts</vt:lpstr>
      <vt:lpstr>Daten bereinigen und aufbereiten</vt:lpstr>
      <vt:lpstr>Daten bereinigen und aufbereiten</vt:lpstr>
      <vt:lpstr>Umgang mit Datenlücken</vt:lpstr>
      <vt:lpstr>Daten für ML-Algorithmen vorbereiten</vt:lpstr>
      <vt:lpstr>Exkurs: Encoding</vt:lpstr>
      <vt:lpstr>Pandas Advanced</vt:lpstr>
      <vt:lpstr>Bias Variance Trade-Off</vt:lpstr>
      <vt:lpstr>Bias- Variance Tradeoff</vt:lpstr>
      <vt:lpstr>Bias-Variance Tradeoff</vt:lpstr>
      <vt:lpstr>Bias-Variance Tradeoff</vt:lpstr>
      <vt:lpstr>Bias-Variance Tradeoff</vt:lpstr>
      <vt:lpstr>Bias-Variance Tradeoff</vt:lpstr>
      <vt:lpstr>Overfitting vs. Underfitting</vt:lpstr>
      <vt:lpstr>Real world data </vt:lpstr>
      <vt:lpstr>Was macht ein gutes Modell aus? </vt:lpstr>
      <vt:lpstr>Wie messen wir die Güte unseres Modells?</vt:lpstr>
      <vt:lpstr>Herausforderungen des maschinellen Lernens</vt:lpstr>
      <vt:lpstr>Machine Learning  mit Python</vt:lpstr>
      <vt:lpstr>Agenda - Tag 2</vt:lpstr>
      <vt:lpstr>Rückblick</vt:lpstr>
      <vt:lpstr>Rückblick</vt:lpstr>
      <vt:lpstr>Rückblick</vt:lpstr>
      <vt:lpstr>Rückblick</vt:lpstr>
      <vt:lpstr>Rückblick</vt:lpstr>
      <vt:lpstr>Statistik &amp; Numpy</vt:lpstr>
      <vt:lpstr>Statistische Kennzahlen</vt:lpstr>
      <vt:lpstr>Numpy Basics</vt:lpstr>
      <vt:lpstr>Modell Auswahl/Training/Evaluation</vt:lpstr>
      <vt:lpstr>Die 6 Phasen eines Machine Learning Projekts</vt:lpstr>
      <vt:lpstr>PowerPoint-Präsentation</vt:lpstr>
      <vt:lpstr>PowerPoint-Präsentation</vt:lpstr>
      <vt:lpstr>Das Modell trainieren</vt:lpstr>
      <vt:lpstr>Data Splitting</vt:lpstr>
      <vt:lpstr>Train Test Split</vt:lpstr>
      <vt:lpstr>Algorithmen Part I</vt:lpstr>
      <vt:lpstr>Regressionsalgorithmen</vt:lpstr>
      <vt:lpstr>Lineare Regression</vt:lpstr>
      <vt:lpstr>Logistische Regression</vt:lpstr>
      <vt:lpstr>Regressionsalgorithmen</vt:lpstr>
      <vt:lpstr>Entscheidungsbaum-Algorithmen</vt:lpstr>
      <vt:lpstr>Decission Tree</vt:lpstr>
      <vt:lpstr>Decission Tree</vt:lpstr>
      <vt:lpstr>Ensemble-Algorithmen</vt:lpstr>
      <vt:lpstr>Random forest</vt:lpstr>
      <vt:lpstr>Random Forests</vt:lpstr>
      <vt:lpstr>Regularisierungs-Algorithmen</vt:lpstr>
      <vt:lpstr>Regulierungs Algorithmen</vt:lpstr>
      <vt:lpstr>Algorithmen für künstliche neuronale Netze</vt:lpstr>
      <vt:lpstr>Deep Learning Algorithmen</vt:lpstr>
      <vt:lpstr>Machine Learning  mit Python</vt:lpstr>
      <vt:lpstr>Agenda - Tag 3</vt:lpstr>
      <vt:lpstr>Rückblick</vt:lpstr>
      <vt:lpstr>Modell Training / Validierung</vt:lpstr>
      <vt:lpstr>Algorithmen</vt:lpstr>
      <vt:lpstr>PowerPoint-Präsentation</vt:lpstr>
      <vt:lpstr>Cross Validation &amp;  Hyperparameter Tuning</vt:lpstr>
      <vt:lpstr>Cross Validation</vt:lpstr>
      <vt:lpstr>Cross Validation</vt:lpstr>
      <vt:lpstr>Performance Metriken</vt:lpstr>
      <vt:lpstr>Modellevaluierung</vt:lpstr>
      <vt:lpstr>Metriken für Regressionen </vt:lpstr>
      <vt:lpstr>Metriken für Regressionen </vt:lpstr>
      <vt:lpstr>Metriken für Klassifikation</vt:lpstr>
      <vt:lpstr>Wie messen wir Modellperformance? </vt:lpstr>
      <vt:lpstr>Metriken für Klassifikation</vt:lpstr>
      <vt:lpstr>Metriken für Klassifikation</vt:lpstr>
      <vt:lpstr>Metriken für Klassifikation</vt:lpstr>
      <vt:lpstr>Metriken für Klassifikation</vt:lpstr>
      <vt:lpstr>Wie messen wir Modellperformance? </vt:lpstr>
      <vt:lpstr>Wie messen wir Modellperformance? </vt:lpstr>
      <vt:lpstr>Wie messen wir Modellperformance? </vt:lpstr>
      <vt:lpstr>Metriken für Klassifikation</vt:lpstr>
      <vt:lpstr>Algorithmen Part II</vt:lpstr>
      <vt:lpstr>Instanzbasierte Algorithmen</vt:lpstr>
      <vt:lpstr>Support Vector Machine</vt:lpstr>
      <vt:lpstr>K-Nearest neighbor</vt:lpstr>
      <vt:lpstr>Bayes'sche Algorithmen</vt:lpstr>
      <vt:lpstr>Naïve Bayes</vt:lpstr>
      <vt:lpstr>Clustering-Algorithmen</vt:lpstr>
      <vt:lpstr>K-Means</vt:lpstr>
      <vt:lpstr>Algorithmen zur Dimensionalitätsreduktion</vt:lpstr>
      <vt:lpstr>Gradient boosting</vt:lpstr>
      <vt:lpstr>Zusammenfassung: Algorithmen</vt:lpstr>
      <vt:lpstr>Finale Aufgabe</vt:lpstr>
      <vt:lpstr>Ehrliches Feedback</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mit Python</dc:title>
  <dc:creator>Krebs, Tobias</dc:creator>
  <cp:lastModifiedBy>Krebs, Tobias</cp:lastModifiedBy>
  <cp:revision>2</cp:revision>
  <dcterms:created xsi:type="dcterms:W3CDTF">2022-09-04T22:29:14Z</dcterms:created>
  <dcterms:modified xsi:type="dcterms:W3CDTF">2022-09-26T14:02:58Z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0x010100BB4BE765C2CF9E48BA8267ABAA16644B</vt:lpwstr>
  </property>
  <property fmtid="{D5CDD505-2E9C-101B-9397-08002B2CF9AE}" pid="3" name="Order">
    <vt:lpwstr>7413200.00000000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